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66b8fe8932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6c776a61ba4200"/>
  </p:sldMasterIdLst>
  <p:sldIdLst>
    <p:sldId xmlns:r="http://schemas.openxmlformats.org/officeDocument/2006/relationships" id="256" r:id="R4ef65c818d5c452b"/>
    <p:sldId xmlns:r="http://schemas.openxmlformats.org/officeDocument/2006/relationships" id="257" r:id="Ree116a513197441c"/>
    <p:sldId xmlns:r="http://schemas.openxmlformats.org/officeDocument/2006/relationships" id="258" r:id="R59fd45468fc2467e"/>
    <p:sldId xmlns:r="http://schemas.openxmlformats.org/officeDocument/2006/relationships" id="259" r:id="Ref4cb847199d413d"/>
    <p:sldId xmlns:r="http://schemas.openxmlformats.org/officeDocument/2006/relationships" id="260" r:id="R19ad5f4d0d134120"/>
    <p:sldId xmlns:r="http://schemas.openxmlformats.org/officeDocument/2006/relationships" id="261" r:id="R6512e603666e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c776a61ba4200" /><Relationship Type="http://schemas.openxmlformats.org/officeDocument/2006/relationships/slide" Target="/ppt/slides/slide1.xml" Id="R4ef65c818d5c452b" /><Relationship Type="http://schemas.openxmlformats.org/officeDocument/2006/relationships/slide" Target="/ppt/slides/slide2.xml" Id="Ree116a513197441c" /><Relationship Type="http://schemas.openxmlformats.org/officeDocument/2006/relationships/slide" Target="/ppt/slides/slide3.xml" Id="R59fd45468fc2467e" /><Relationship Type="http://schemas.openxmlformats.org/officeDocument/2006/relationships/slide" Target="/ppt/slides/slide4.xml" Id="Ref4cb847199d413d" /><Relationship Type="http://schemas.openxmlformats.org/officeDocument/2006/relationships/slide" Target="/ppt/slides/slide5.xml" Id="R19ad5f4d0d134120" /><Relationship Type="http://schemas.openxmlformats.org/officeDocument/2006/relationships/slide" Target="/ppt/slides/slide6.xml" Id="R6512e603666e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c7ff66bc9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1518eaeac4d3c" /><Relationship Type="http://schemas.openxmlformats.org/officeDocument/2006/relationships/theme" Target="/ppt/slideMasters/theme/theme1.xml" Id="Rfff651359de9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1518eaeac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21416c62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68b4de1e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7efe16f65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5279d9e9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ba1e84996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825717e3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