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bdc64389d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ffe56c26b49f6"/>
  </p:sldMasterIdLst>
  <p:sldIdLst>
    <p:sldId xmlns:r="http://schemas.openxmlformats.org/officeDocument/2006/relationships" id="256" r:id="R183f80dcfe7c4e99"/>
    <p:sldId xmlns:r="http://schemas.openxmlformats.org/officeDocument/2006/relationships" id="257" r:id="R2ef28eef1f3043f0"/>
    <p:sldId xmlns:r="http://schemas.openxmlformats.org/officeDocument/2006/relationships" id="258" r:id="R65bbb5972df048bd"/>
    <p:sldId xmlns:r="http://schemas.openxmlformats.org/officeDocument/2006/relationships" id="259" r:id="R39a53adb7f0c4bb1"/>
    <p:sldId xmlns:r="http://schemas.openxmlformats.org/officeDocument/2006/relationships" id="260" r:id="R77a06158927a4891"/>
    <p:sldId xmlns:r="http://schemas.openxmlformats.org/officeDocument/2006/relationships" id="261" r:id="R43b4b62068ae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ffe56c26b49f6" /><Relationship Type="http://schemas.openxmlformats.org/officeDocument/2006/relationships/slide" Target="/ppt/slides/slide1.xml" Id="R183f80dcfe7c4e99" /><Relationship Type="http://schemas.openxmlformats.org/officeDocument/2006/relationships/slide" Target="/ppt/slides/slide2.xml" Id="R2ef28eef1f3043f0" /><Relationship Type="http://schemas.openxmlformats.org/officeDocument/2006/relationships/slide" Target="/ppt/slides/slide3.xml" Id="R65bbb5972df048bd" /><Relationship Type="http://schemas.openxmlformats.org/officeDocument/2006/relationships/slide" Target="/ppt/slides/slide4.xml" Id="R39a53adb7f0c4bb1" /><Relationship Type="http://schemas.openxmlformats.org/officeDocument/2006/relationships/slide" Target="/ppt/slides/slide5.xml" Id="R77a06158927a4891" /><Relationship Type="http://schemas.openxmlformats.org/officeDocument/2006/relationships/slide" Target="/ppt/slides/slide6.xml" Id="R43b4b62068ae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e825faa23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7e2f38934a9d" /><Relationship Type="http://schemas.openxmlformats.org/officeDocument/2006/relationships/theme" Target="/ppt/slideMasters/theme/theme1.xml" Id="Rda0ea1f3e1fd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87e2f3893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1d9449c540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41c08194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97d5c583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ade07967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4a5aae14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8dbc8a628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