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40e82dec41c404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36b497ef7e34095"/>
  </p:sldMasterIdLst>
  <p:sldIdLst>
    <p:sldId xmlns:r="http://schemas.openxmlformats.org/officeDocument/2006/relationships" id="256" r:id="Rd612a697622e4aeb"/>
    <p:sldId xmlns:r="http://schemas.openxmlformats.org/officeDocument/2006/relationships" id="257" r:id="R0a21ff7b563a47cf"/>
    <p:sldId xmlns:r="http://schemas.openxmlformats.org/officeDocument/2006/relationships" id="258" r:id="R6b03a605c075432e"/>
    <p:sldId xmlns:r="http://schemas.openxmlformats.org/officeDocument/2006/relationships" id="259" r:id="R533372e3ed314e41"/>
    <p:sldId xmlns:r="http://schemas.openxmlformats.org/officeDocument/2006/relationships" id="260" r:id="R750794ee2bee4b61"/>
    <p:sldId xmlns:r="http://schemas.openxmlformats.org/officeDocument/2006/relationships" id="261" r:id="R9e3ade947e3345d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36b497ef7e34095" /><Relationship Type="http://schemas.openxmlformats.org/officeDocument/2006/relationships/slide" Target="/ppt/slides/slide1.xml" Id="Rd612a697622e4aeb" /><Relationship Type="http://schemas.openxmlformats.org/officeDocument/2006/relationships/slide" Target="/ppt/slides/slide2.xml" Id="R0a21ff7b563a47cf" /><Relationship Type="http://schemas.openxmlformats.org/officeDocument/2006/relationships/slide" Target="/ppt/slides/slide3.xml" Id="R6b03a605c075432e" /><Relationship Type="http://schemas.openxmlformats.org/officeDocument/2006/relationships/slide" Target="/ppt/slides/slide4.xml" Id="R533372e3ed314e41" /><Relationship Type="http://schemas.openxmlformats.org/officeDocument/2006/relationships/slide" Target="/ppt/slides/slide5.xml" Id="R750794ee2bee4b61" /><Relationship Type="http://schemas.openxmlformats.org/officeDocument/2006/relationships/slide" Target="/ppt/slides/slide6.xml" Id="R9e3ade947e3345d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3b11741a4874a1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1891197e6c4af0" /><Relationship Type="http://schemas.openxmlformats.org/officeDocument/2006/relationships/theme" Target="/ppt/slideMasters/theme/theme1.xml" Id="R1316e04df36841d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b1891197e6c4af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f5008acabb432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cfcb18b68b4a1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176296eb7f4c0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7f912c2265412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88e356604e433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e5d14b6fe64f3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SKOLENES LANDSFORBUND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SKOLENES LANDSFORBUND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SKOLENES LANDSFORBUND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SKOLENES LANDSFORBUND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SKOLENES LANDSFORBUND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SKOLENES LANDSFORBUND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Torggata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0181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skolenes@skolenes.no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www.skoleneslandsforbund.no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970 533 362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SKOLENES LANDSFORBUND</a:t>
            </a:r>
          </a:p>
        </p:txBody>
      </p:sp>
    </p:spTree>
  </p:cSld>
  <p:clrMapOvr>
    <a:masterClrMapping xmlns:a="http://schemas.openxmlformats.org/drawingml/2006/main"/>
  </p:clrMapOvr>
</p:sld>
</file>