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c9cdb549214b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32d954ddc748b9"/>
  </p:sldMasterIdLst>
  <p:sldIdLst>
    <p:sldId xmlns:r="http://schemas.openxmlformats.org/officeDocument/2006/relationships" id="256" r:id="Rbcbc804d6ecd4482"/>
    <p:sldId xmlns:r="http://schemas.openxmlformats.org/officeDocument/2006/relationships" id="257" r:id="R26152f3c08ea4371"/>
    <p:sldId xmlns:r="http://schemas.openxmlformats.org/officeDocument/2006/relationships" id="258" r:id="R7801ac9cf2bd4f02"/>
    <p:sldId xmlns:r="http://schemas.openxmlformats.org/officeDocument/2006/relationships" id="259" r:id="R980f8a0822654e14"/>
    <p:sldId xmlns:r="http://schemas.openxmlformats.org/officeDocument/2006/relationships" id="260" r:id="R6f1d9881ebb44c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32d954ddc748b9" /><Relationship Type="http://schemas.openxmlformats.org/officeDocument/2006/relationships/slide" Target="/ppt/slides/slide1.xml" Id="Rbcbc804d6ecd4482" /><Relationship Type="http://schemas.openxmlformats.org/officeDocument/2006/relationships/slide" Target="/ppt/slides/slide2.xml" Id="R26152f3c08ea4371" /><Relationship Type="http://schemas.openxmlformats.org/officeDocument/2006/relationships/slide" Target="/ppt/slides/slide3.xml" Id="R7801ac9cf2bd4f02" /><Relationship Type="http://schemas.openxmlformats.org/officeDocument/2006/relationships/slide" Target="/ppt/slides/slide4.xml" Id="R980f8a0822654e14" /><Relationship Type="http://schemas.openxmlformats.org/officeDocument/2006/relationships/slide" Target="/ppt/slides/slide5.xml" Id="R6f1d9881ebb44c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953529f85e45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f8b67210c42c3" /><Relationship Type="http://schemas.openxmlformats.org/officeDocument/2006/relationships/theme" Target="/ppt/slideMasters/theme/theme1.xml" Id="R490885c561bc41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7f8b67210c42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34cd953a743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34948156447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08abea7fe40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1fa0370194a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1fe38ac414f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MODUM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MODUM KOMMUNE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78 93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post@modum.kommune.no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www.modum.kommune.no/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970 491 589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MODUM KOMMUNE</a:t>
            </a:r>
          </a:p>
        </p:txBody>
      </p:sp>
    </p:spTree>
  </p:cSld>
  <p:clrMapOvr>
    <a:masterClrMapping xmlns:a="http://schemas.openxmlformats.org/drawingml/2006/main"/>
  </p:clrMapOvr>
</p:sld>
</file>