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199c172ab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9850b3d4f40fa"/>
  </p:sldMasterIdLst>
  <p:sldIdLst>
    <p:sldId xmlns:r="http://schemas.openxmlformats.org/officeDocument/2006/relationships" id="256" r:id="R62a7e5923a6b4742"/>
    <p:sldId xmlns:r="http://schemas.openxmlformats.org/officeDocument/2006/relationships" id="257" r:id="R4a99a64e83a34d38"/>
    <p:sldId xmlns:r="http://schemas.openxmlformats.org/officeDocument/2006/relationships" id="258" r:id="R105add1c52904ae3"/>
    <p:sldId xmlns:r="http://schemas.openxmlformats.org/officeDocument/2006/relationships" id="259" r:id="Rc4734ced25104823"/>
    <p:sldId xmlns:r="http://schemas.openxmlformats.org/officeDocument/2006/relationships" id="260" r:id="Reb39184069a94e23"/>
    <p:sldId xmlns:r="http://schemas.openxmlformats.org/officeDocument/2006/relationships" id="261" r:id="Racf505b77846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9850b3d4f40fa" /><Relationship Type="http://schemas.openxmlformats.org/officeDocument/2006/relationships/slide" Target="/ppt/slides/slide1.xml" Id="R62a7e5923a6b4742" /><Relationship Type="http://schemas.openxmlformats.org/officeDocument/2006/relationships/slide" Target="/ppt/slides/slide2.xml" Id="R4a99a64e83a34d38" /><Relationship Type="http://schemas.openxmlformats.org/officeDocument/2006/relationships/slide" Target="/ppt/slides/slide3.xml" Id="R105add1c52904ae3" /><Relationship Type="http://schemas.openxmlformats.org/officeDocument/2006/relationships/slide" Target="/ppt/slides/slide4.xml" Id="Rc4734ced25104823" /><Relationship Type="http://schemas.openxmlformats.org/officeDocument/2006/relationships/slide" Target="/ppt/slides/slide5.xml" Id="Reb39184069a94e23" /><Relationship Type="http://schemas.openxmlformats.org/officeDocument/2006/relationships/slide" Target="/ppt/slides/slide6.xml" Id="Racf505b77846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c11b3a2e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8b3a16674370" /><Relationship Type="http://schemas.openxmlformats.org/officeDocument/2006/relationships/theme" Target="/ppt/slideMasters/theme/theme1.xml" Id="R3edc4ad8d653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d8b3a1667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b536918d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e78efcca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ed47b1e4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7b60a574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345bef0d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31b59ef6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