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2a964272f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8c57513234b0c"/>
  </p:sldMasterIdLst>
  <p:sldIdLst>
    <p:sldId xmlns:r="http://schemas.openxmlformats.org/officeDocument/2006/relationships" id="256" r:id="Rc88b21337bf14ea0"/>
    <p:sldId xmlns:r="http://schemas.openxmlformats.org/officeDocument/2006/relationships" id="257" r:id="R947ca1639be64fbe"/>
    <p:sldId xmlns:r="http://schemas.openxmlformats.org/officeDocument/2006/relationships" id="258" r:id="R05e816d325374b86"/>
    <p:sldId xmlns:r="http://schemas.openxmlformats.org/officeDocument/2006/relationships" id="259" r:id="Rae30d0660f8a42ad"/>
    <p:sldId xmlns:r="http://schemas.openxmlformats.org/officeDocument/2006/relationships" id="260" r:id="R1389d68fbdc0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8c57513234b0c" /><Relationship Type="http://schemas.openxmlformats.org/officeDocument/2006/relationships/slide" Target="/ppt/slides/slide1.xml" Id="Rc88b21337bf14ea0" /><Relationship Type="http://schemas.openxmlformats.org/officeDocument/2006/relationships/slide" Target="/ppt/slides/slide2.xml" Id="R947ca1639be64fbe" /><Relationship Type="http://schemas.openxmlformats.org/officeDocument/2006/relationships/slide" Target="/ppt/slides/slide3.xml" Id="R05e816d325374b86" /><Relationship Type="http://schemas.openxmlformats.org/officeDocument/2006/relationships/slide" Target="/ppt/slides/slide4.xml" Id="Rae30d0660f8a42ad" /><Relationship Type="http://schemas.openxmlformats.org/officeDocument/2006/relationships/slide" Target="/ppt/slides/slide5.xml" Id="R1389d68fbdc0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07981836d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50f6049f4f41" /><Relationship Type="http://schemas.openxmlformats.org/officeDocument/2006/relationships/theme" Target="/ppt/slideMasters/theme/theme1.xml" Id="Rc40c0ae247df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f50f6049f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ee4453839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36a09a52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9990a8e1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b022db04c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d2d772d2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