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9a9c7cb6a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2f471a89e4494"/>
  </p:sldMasterIdLst>
  <p:sldIdLst>
    <p:sldId xmlns:r="http://schemas.openxmlformats.org/officeDocument/2006/relationships" id="256" r:id="R45bbc276f11e4159"/>
    <p:sldId xmlns:r="http://schemas.openxmlformats.org/officeDocument/2006/relationships" id="257" r:id="Rb2a4c5dff49c451e"/>
    <p:sldId xmlns:r="http://schemas.openxmlformats.org/officeDocument/2006/relationships" id="258" r:id="Re8144e019fc3421e"/>
    <p:sldId xmlns:r="http://schemas.openxmlformats.org/officeDocument/2006/relationships" id="259" r:id="R87e8892457e945de"/>
    <p:sldId xmlns:r="http://schemas.openxmlformats.org/officeDocument/2006/relationships" id="260" r:id="R44606689e88e420e"/>
    <p:sldId xmlns:r="http://schemas.openxmlformats.org/officeDocument/2006/relationships" id="261" r:id="R9eb2594fe3df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2f471a89e4494" /><Relationship Type="http://schemas.openxmlformats.org/officeDocument/2006/relationships/slide" Target="/ppt/slides/slide1.xml" Id="R45bbc276f11e4159" /><Relationship Type="http://schemas.openxmlformats.org/officeDocument/2006/relationships/slide" Target="/ppt/slides/slide2.xml" Id="Rb2a4c5dff49c451e" /><Relationship Type="http://schemas.openxmlformats.org/officeDocument/2006/relationships/slide" Target="/ppt/slides/slide3.xml" Id="Re8144e019fc3421e" /><Relationship Type="http://schemas.openxmlformats.org/officeDocument/2006/relationships/slide" Target="/ppt/slides/slide4.xml" Id="R87e8892457e945de" /><Relationship Type="http://schemas.openxmlformats.org/officeDocument/2006/relationships/slide" Target="/ppt/slides/slide5.xml" Id="R44606689e88e420e" /><Relationship Type="http://schemas.openxmlformats.org/officeDocument/2006/relationships/slide" Target="/ppt/slides/slide6.xml" Id="R9eb2594fe3df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584bbc04e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c0ef8347f423a" /><Relationship Type="http://schemas.openxmlformats.org/officeDocument/2006/relationships/theme" Target="/ppt/slideMasters/theme/theme1.xml" Id="Rd477132093c6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c0ef8347f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96c3a820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a8e59c28d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35dca274d45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cc1abcefa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1356bdff9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21c46075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