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4bc4b92f80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4ae975c45c4389"/>
  </p:sldMasterIdLst>
  <p:sldIdLst>
    <p:sldId xmlns:r="http://schemas.openxmlformats.org/officeDocument/2006/relationships" id="256" r:id="R2de15c1be2d24149"/>
    <p:sldId xmlns:r="http://schemas.openxmlformats.org/officeDocument/2006/relationships" id="257" r:id="Rbbde3d2ec45e45ef"/>
    <p:sldId xmlns:r="http://schemas.openxmlformats.org/officeDocument/2006/relationships" id="258" r:id="R2623ce1c1a6f48a9"/>
    <p:sldId xmlns:r="http://schemas.openxmlformats.org/officeDocument/2006/relationships" id="259" r:id="Rf531eb8cf2c54c8b"/>
    <p:sldId xmlns:r="http://schemas.openxmlformats.org/officeDocument/2006/relationships" id="260" r:id="Ra3ca9359b39d4fa3"/>
    <p:sldId xmlns:r="http://schemas.openxmlformats.org/officeDocument/2006/relationships" id="261" r:id="R8b637146254841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ae975c45c4389" /><Relationship Type="http://schemas.openxmlformats.org/officeDocument/2006/relationships/slide" Target="/ppt/slides/slide1.xml" Id="R2de15c1be2d24149" /><Relationship Type="http://schemas.openxmlformats.org/officeDocument/2006/relationships/slide" Target="/ppt/slides/slide2.xml" Id="Rbbde3d2ec45e45ef" /><Relationship Type="http://schemas.openxmlformats.org/officeDocument/2006/relationships/slide" Target="/ppt/slides/slide3.xml" Id="R2623ce1c1a6f48a9" /><Relationship Type="http://schemas.openxmlformats.org/officeDocument/2006/relationships/slide" Target="/ppt/slides/slide4.xml" Id="Rf531eb8cf2c54c8b" /><Relationship Type="http://schemas.openxmlformats.org/officeDocument/2006/relationships/slide" Target="/ppt/slides/slide5.xml" Id="Ra3ca9359b39d4fa3" /><Relationship Type="http://schemas.openxmlformats.org/officeDocument/2006/relationships/slide" Target="/ppt/slides/slide6.xml" Id="R8b637146254841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cecfe23094d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87f9fd0c47e6" /><Relationship Type="http://schemas.openxmlformats.org/officeDocument/2006/relationships/theme" Target="/ppt/slideMasters/theme/theme1.xml" Id="R17a080f3029b44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187f9fd0c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5fab5684a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86e9feea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8613235af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0fadcb6ce4f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0f1970680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43fc779544c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ALKAT REGNSKAP TEIEN OG KAMFJORD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ALKAT REGNSKAP TEIEN OG KAMFJORD ANS ble etablert [år] og holder til i Husøysund.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2 137 146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162 217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1 742 883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Fossåsveien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3132 Husøysund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970 474 773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