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d47546eb000e4b91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b5e604412e1b4cdf"/>
  </p:sldMasterIdLst>
  <p:sldIdLst>
    <p:sldId xmlns:r="http://schemas.openxmlformats.org/officeDocument/2006/relationships" id="256" r:id="Rb1b8c5527b6c4b0b"/>
    <p:sldId xmlns:r="http://schemas.openxmlformats.org/officeDocument/2006/relationships" id="257" r:id="R3179d9f220a6445a"/>
    <p:sldId xmlns:r="http://schemas.openxmlformats.org/officeDocument/2006/relationships" id="258" r:id="R62e9c479e08a4cd3"/>
    <p:sldId xmlns:r="http://schemas.openxmlformats.org/officeDocument/2006/relationships" id="259" r:id="Rc0d8e96d1aed44e9"/>
    <p:sldId xmlns:r="http://schemas.openxmlformats.org/officeDocument/2006/relationships" id="260" r:id="Rf4c5fab0ac294eed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5e604412e1b4cdf" /><Relationship Type="http://schemas.openxmlformats.org/officeDocument/2006/relationships/slide" Target="/ppt/slides/slide1.xml" Id="Rb1b8c5527b6c4b0b" /><Relationship Type="http://schemas.openxmlformats.org/officeDocument/2006/relationships/slide" Target="/ppt/slides/slide2.xml" Id="R3179d9f220a6445a" /><Relationship Type="http://schemas.openxmlformats.org/officeDocument/2006/relationships/slide" Target="/ppt/slides/slide3.xml" Id="R62e9c479e08a4cd3" /><Relationship Type="http://schemas.openxmlformats.org/officeDocument/2006/relationships/slide" Target="/ppt/slides/slide4.xml" Id="Rc0d8e96d1aed44e9" /><Relationship Type="http://schemas.openxmlformats.org/officeDocument/2006/relationships/slide" Target="/ppt/slides/slide5.xml" Id="Rf4c5fab0ac294eed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6b664e109524a23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51c87d1fef445ab" /><Relationship Type="http://schemas.openxmlformats.org/officeDocument/2006/relationships/theme" Target="/ppt/slideMasters/theme/theme1.xml" Id="Ra000b62caebb4fe7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e51c87d1fef445ab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6648025b69e441a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dadc11eb5d74b75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a99d962389f4d01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6f84e3b50894587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fea3839c1b740a0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ING KÅRE OTTAR TVINNEREIM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ING KÅRE OTTAR TVINNEREIM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ING KÅRE OTTAR TVINNEREIM ble etablert [år] og holder til i Hornindal.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ING KÅRE OTTAR TVINNEREIM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ING KÅRE OTTAR TVINNEREIM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ING KÅRE OTTAR TVINNEREIM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Holebakkane 12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6763 Hornindal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970 449 027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ING KÅRE OTTAR TVINNEREIM</a:t>
            </a:r>
          </a:p>
        </p:txBody>
      </p:sp>
    </p:spTree>
  </p:cSld>
  <p:clrMapOvr>
    <a:masterClrMapping xmlns:a="http://schemas.openxmlformats.org/drawingml/2006/main"/>
  </p:clrMapOvr>
</p:sld>
</file>