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9688c915141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833d7cc2e3439a"/>
  </p:sldMasterIdLst>
  <p:sldIdLst>
    <p:sldId xmlns:r="http://schemas.openxmlformats.org/officeDocument/2006/relationships" id="256" r:id="R0b7164ad505e4b18"/>
    <p:sldId xmlns:r="http://schemas.openxmlformats.org/officeDocument/2006/relationships" id="257" r:id="R9c0777975500467e"/>
    <p:sldId xmlns:r="http://schemas.openxmlformats.org/officeDocument/2006/relationships" id="258" r:id="R1b82cf61aed548f3"/>
    <p:sldId xmlns:r="http://schemas.openxmlformats.org/officeDocument/2006/relationships" id="259" r:id="Re5b5a1b0cd12445c"/>
    <p:sldId xmlns:r="http://schemas.openxmlformats.org/officeDocument/2006/relationships" id="260" r:id="R3226722f4c73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33d7cc2e3439a" /><Relationship Type="http://schemas.openxmlformats.org/officeDocument/2006/relationships/slide" Target="/ppt/slides/slide1.xml" Id="R0b7164ad505e4b18" /><Relationship Type="http://schemas.openxmlformats.org/officeDocument/2006/relationships/slide" Target="/ppt/slides/slide2.xml" Id="R9c0777975500467e" /><Relationship Type="http://schemas.openxmlformats.org/officeDocument/2006/relationships/slide" Target="/ppt/slides/slide3.xml" Id="R1b82cf61aed548f3" /><Relationship Type="http://schemas.openxmlformats.org/officeDocument/2006/relationships/slide" Target="/ppt/slides/slide4.xml" Id="Re5b5a1b0cd12445c" /><Relationship Type="http://schemas.openxmlformats.org/officeDocument/2006/relationships/slide" Target="/ppt/slides/slide5.xml" Id="R3226722f4c73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7edb860c8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ecd10125e4fc7" /><Relationship Type="http://schemas.openxmlformats.org/officeDocument/2006/relationships/theme" Target="/ppt/slideMasters/theme/theme1.xml" Id="Ra7c2422c5e72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ecd10125e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1991ce25a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f2e3f62e2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3d7b497bb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1b43ab46b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53bcace86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DAVID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ANDERSEN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67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970 429 409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