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8fbd43f3f6bb4609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4f3b2986fea64846"/>
  </p:sldMasterIdLst>
  <p:sldIdLst>
    <p:sldId xmlns:r="http://schemas.openxmlformats.org/officeDocument/2006/relationships" id="256" r:id="R415acd55db2148d1"/>
    <p:sldId xmlns:r="http://schemas.openxmlformats.org/officeDocument/2006/relationships" id="257" r:id="R2aa184aecb064ea6"/>
    <p:sldId xmlns:r="http://schemas.openxmlformats.org/officeDocument/2006/relationships" id="258" r:id="R04b2f62f109e4de4"/>
    <p:sldId xmlns:r="http://schemas.openxmlformats.org/officeDocument/2006/relationships" id="259" r:id="R59c0428a5ca74923"/>
    <p:sldId xmlns:r="http://schemas.openxmlformats.org/officeDocument/2006/relationships" id="260" r:id="R5ee9f69820ce4e99"/>
    <p:sldId xmlns:r="http://schemas.openxmlformats.org/officeDocument/2006/relationships" id="261" r:id="Rcd43346874664ad4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4f3b2986fea64846" /><Relationship Type="http://schemas.openxmlformats.org/officeDocument/2006/relationships/slide" Target="/ppt/slides/slide1.xml" Id="R415acd55db2148d1" /><Relationship Type="http://schemas.openxmlformats.org/officeDocument/2006/relationships/slide" Target="/ppt/slides/slide2.xml" Id="R2aa184aecb064ea6" /><Relationship Type="http://schemas.openxmlformats.org/officeDocument/2006/relationships/slide" Target="/ppt/slides/slide3.xml" Id="R04b2f62f109e4de4" /><Relationship Type="http://schemas.openxmlformats.org/officeDocument/2006/relationships/slide" Target="/ppt/slides/slide4.xml" Id="R59c0428a5ca74923" /><Relationship Type="http://schemas.openxmlformats.org/officeDocument/2006/relationships/slide" Target="/ppt/slides/slide5.xml" Id="R5ee9f69820ce4e99" /><Relationship Type="http://schemas.openxmlformats.org/officeDocument/2006/relationships/slide" Target="/ppt/slides/slide6.xml" Id="Rcd43346874664ad4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e5e24a318ead4f27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72f85e3a3284e4a" /><Relationship Type="http://schemas.openxmlformats.org/officeDocument/2006/relationships/theme" Target="/ppt/slideMasters/theme/theme1.xml" Id="R98d6887ba47d4097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272f85e3a3284e4a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9d8e60b75594593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788fbf7b39047f8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783f8969d1c4e15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94cd1356c2a49b1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cefb72b7bab4ba6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d452a4194d14238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ADDERA SA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ADDERA SA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ADDERA SA ble etablert [år] og holder til i Førresfjorden.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ADDERA SA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ADDERA SA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ADDERA SA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12 508 126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837 464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687 603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2 689 129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5 705 803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ADDERA SA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Frakkagjerdvegen 121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5563 Førresfjorden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Tlf. 52 75 40 10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post@addera.no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970 403 558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ADDERA SA</a:t>
            </a:r>
          </a:p>
        </p:txBody>
      </p:sp>
    </p:spTree>
  </p:cSld>
  <p:clrMapOvr>
    <a:masterClrMapping xmlns:a="http://schemas.openxmlformats.org/drawingml/2006/main"/>
  </p:clrMapOvr>
</p:sld>
</file>