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227b2a15064f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696150a63244ef"/>
  </p:sldMasterIdLst>
  <p:sldIdLst>
    <p:sldId xmlns:r="http://schemas.openxmlformats.org/officeDocument/2006/relationships" id="256" r:id="R2f436bfd54ca4bcb"/>
    <p:sldId xmlns:r="http://schemas.openxmlformats.org/officeDocument/2006/relationships" id="257" r:id="R050f3cedc47c48cc"/>
    <p:sldId xmlns:r="http://schemas.openxmlformats.org/officeDocument/2006/relationships" id="258" r:id="R83bc0874eac64c53"/>
    <p:sldId xmlns:r="http://schemas.openxmlformats.org/officeDocument/2006/relationships" id="259" r:id="R3fbf339d25ff4492"/>
    <p:sldId xmlns:r="http://schemas.openxmlformats.org/officeDocument/2006/relationships" id="260" r:id="Rd1a6a926034043da"/>
    <p:sldId xmlns:r="http://schemas.openxmlformats.org/officeDocument/2006/relationships" id="261" r:id="Rf101c73a798b4d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696150a63244ef" /><Relationship Type="http://schemas.openxmlformats.org/officeDocument/2006/relationships/slide" Target="/ppt/slides/slide1.xml" Id="R2f436bfd54ca4bcb" /><Relationship Type="http://schemas.openxmlformats.org/officeDocument/2006/relationships/slide" Target="/ppt/slides/slide2.xml" Id="R050f3cedc47c48cc" /><Relationship Type="http://schemas.openxmlformats.org/officeDocument/2006/relationships/slide" Target="/ppt/slides/slide3.xml" Id="R83bc0874eac64c53" /><Relationship Type="http://schemas.openxmlformats.org/officeDocument/2006/relationships/slide" Target="/ppt/slides/slide4.xml" Id="R3fbf339d25ff4492" /><Relationship Type="http://schemas.openxmlformats.org/officeDocument/2006/relationships/slide" Target="/ppt/slides/slide5.xml" Id="Rd1a6a926034043da" /><Relationship Type="http://schemas.openxmlformats.org/officeDocument/2006/relationships/slide" Target="/ppt/slides/slide6.xml" Id="Rf101c73a798b4d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bdbcc640c4d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9efaa73d840fd" /><Relationship Type="http://schemas.openxmlformats.org/officeDocument/2006/relationships/theme" Target="/ppt/slideMasters/theme/theme1.xml" Id="R9759fa3d386241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b9efaa73d840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3fc5e4b594b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240b61b9b46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6ec4dec784c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9ae0a667e4b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3859ef44f40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699d909c143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ADDERA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Frakkagjerdvegen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75 40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post@addera.no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970 403 558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