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ca8ff3f75b42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7ee6fc1a7c42ea"/>
  </p:sldMasterIdLst>
  <p:sldIdLst>
    <p:sldId xmlns:r="http://schemas.openxmlformats.org/officeDocument/2006/relationships" id="256" r:id="R50f5959087d14852"/>
    <p:sldId xmlns:r="http://schemas.openxmlformats.org/officeDocument/2006/relationships" id="257" r:id="R2db8389582584a92"/>
    <p:sldId xmlns:r="http://schemas.openxmlformats.org/officeDocument/2006/relationships" id="258" r:id="R1372fb9845d5486b"/>
    <p:sldId xmlns:r="http://schemas.openxmlformats.org/officeDocument/2006/relationships" id="259" r:id="R6349e7dc24e94ab6"/>
    <p:sldId xmlns:r="http://schemas.openxmlformats.org/officeDocument/2006/relationships" id="260" r:id="Rce3a0f9aa40246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7ee6fc1a7c42ea" /><Relationship Type="http://schemas.openxmlformats.org/officeDocument/2006/relationships/slide" Target="/ppt/slides/slide1.xml" Id="R50f5959087d14852" /><Relationship Type="http://schemas.openxmlformats.org/officeDocument/2006/relationships/slide" Target="/ppt/slides/slide2.xml" Id="R2db8389582584a92" /><Relationship Type="http://schemas.openxmlformats.org/officeDocument/2006/relationships/slide" Target="/ppt/slides/slide3.xml" Id="R1372fb9845d5486b" /><Relationship Type="http://schemas.openxmlformats.org/officeDocument/2006/relationships/slide" Target="/ppt/slides/slide4.xml" Id="R6349e7dc24e94ab6" /><Relationship Type="http://schemas.openxmlformats.org/officeDocument/2006/relationships/slide" Target="/ppt/slides/slide5.xml" Id="Rce3a0f9aa40246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602428237247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fc1f937a44e8e" /><Relationship Type="http://schemas.openxmlformats.org/officeDocument/2006/relationships/theme" Target="/ppt/slideMasters/theme/theme1.xml" Id="Re6de012e69a04b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cfc1f937a44e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73e7aebac4d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419f1dea742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32015126049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39c62ecc442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8bd0bcbca4f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LISTAD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LISTAD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LISTAD ble etablert [år] og holder til i Vestre Gausdal.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LISTAD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LISTAD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LISTAD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Vestringsvegen 567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2653 Vestre Gausdal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95026255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970 389 040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LISTAD</a:t>
            </a:r>
          </a:p>
        </p:txBody>
      </p:sp>
    </p:spTree>
  </p:cSld>
  <p:clrMapOvr>
    <a:masterClrMapping xmlns:a="http://schemas.openxmlformats.org/drawingml/2006/main"/>
  </p:clrMapOvr>
</p:sld>
</file>