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2d62464fbd40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5b82ea3b8f423c"/>
  </p:sldMasterIdLst>
  <p:sldIdLst>
    <p:sldId xmlns:r="http://schemas.openxmlformats.org/officeDocument/2006/relationships" id="256" r:id="Rf846076b66fd4f20"/>
    <p:sldId xmlns:r="http://schemas.openxmlformats.org/officeDocument/2006/relationships" id="257" r:id="R2497a4046e8b484e"/>
    <p:sldId xmlns:r="http://schemas.openxmlformats.org/officeDocument/2006/relationships" id="258" r:id="R15e3ba9964014528"/>
    <p:sldId xmlns:r="http://schemas.openxmlformats.org/officeDocument/2006/relationships" id="259" r:id="R17a1a8000c784c63"/>
    <p:sldId xmlns:r="http://schemas.openxmlformats.org/officeDocument/2006/relationships" id="260" r:id="R1365da795e234e4b"/>
    <p:sldId xmlns:r="http://schemas.openxmlformats.org/officeDocument/2006/relationships" id="261" r:id="R94b3ed14c02049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b82ea3b8f423c" /><Relationship Type="http://schemas.openxmlformats.org/officeDocument/2006/relationships/slide" Target="/ppt/slides/slide1.xml" Id="Rf846076b66fd4f20" /><Relationship Type="http://schemas.openxmlformats.org/officeDocument/2006/relationships/slide" Target="/ppt/slides/slide2.xml" Id="R2497a4046e8b484e" /><Relationship Type="http://schemas.openxmlformats.org/officeDocument/2006/relationships/slide" Target="/ppt/slides/slide3.xml" Id="R15e3ba9964014528" /><Relationship Type="http://schemas.openxmlformats.org/officeDocument/2006/relationships/slide" Target="/ppt/slides/slide4.xml" Id="R17a1a8000c784c63" /><Relationship Type="http://schemas.openxmlformats.org/officeDocument/2006/relationships/slide" Target="/ppt/slides/slide5.xml" Id="R1365da795e234e4b" /><Relationship Type="http://schemas.openxmlformats.org/officeDocument/2006/relationships/slide" Target="/ppt/slides/slide6.xml" Id="R94b3ed14c02049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198db95d284b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890e460af4e2f" /><Relationship Type="http://schemas.openxmlformats.org/officeDocument/2006/relationships/theme" Target="/ppt/slideMasters/theme/theme1.xml" Id="R3780a15fa86f4b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9890e460af4e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aa7ec2f7a4b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e30bd77a546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95d12fb3d4c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4c346574b41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6dd5206bc45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5d4ce56f84a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GOLTEN RØR OG MEKANISK VERKSTED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GOLTEN RØR OG MEKANISK 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GOLTEN RØR OG MEKANISK VERKSTED ble etablert [år] og holder til i Glesvær.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GOLTEN RØR OG MEKANISK 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GOLTEN RØR OG MEKANISK 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GOLTEN RØR OG MEKANISK 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5 047 730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319 719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−397 056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1 192 919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GOLTEN RØR OG MEKANISK 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Goltavegen 278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5381 Glesvær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78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ngolten@goltenror.no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970 384 049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GOLTEN RØR OG MEKANISK VERKSTED</a:t>
            </a:r>
          </a:p>
        </p:txBody>
      </p:sp>
    </p:spTree>
  </p:cSld>
  <p:clrMapOvr>
    <a:masterClrMapping xmlns:a="http://schemas.openxmlformats.org/drawingml/2006/main"/>
  </p:clrMapOvr>
</p:sld>
</file>