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0d88658ce4f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c1fa65391246ec"/>
  </p:sldMasterIdLst>
  <p:sldIdLst>
    <p:sldId xmlns:r="http://schemas.openxmlformats.org/officeDocument/2006/relationships" id="256" r:id="R14d3032c863a4e9c"/>
    <p:sldId xmlns:r="http://schemas.openxmlformats.org/officeDocument/2006/relationships" id="257" r:id="R03d685c3ab3b4ced"/>
    <p:sldId xmlns:r="http://schemas.openxmlformats.org/officeDocument/2006/relationships" id="258" r:id="Re85b03c433d541e5"/>
    <p:sldId xmlns:r="http://schemas.openxmlformats.org/officeDocument/2006/relationships" id="259" r:id="R56995a81a75e44c0"/>
    <p:sldId xmlns:r="http://schemas.openxmlformats.org/officeDocument/2006/relationships" id="260" r:id="R7d2316a325a2434d"/>
    <p:sldId xmlns:r="http://schemas.openxmlformats.org/officeDocument/2006/relationships" id="261" r:id="Rd9359bafcd5444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1fa65391246ec" /><Relationship Type="http://schemas.openxmlformats.org/officeDocument/2006/relationships/slide" Target="/ppt/slides/slide1.xml" Id="R14d3032c863a4e9c" /><Relationship Type="http://schemas.openxmlformats.org/officeDocument/2006/relationships/slide" Target="/ppt/slides/slide2.xml" Id="R03d685c3ab3b4ced" /><Relationship Type="http://schemas.openxmlformats.org/officeDocument/2006/relationships/slide" Target="/ppt/slides/slide3.xml" Id="Re85b03c433d541e5" /><Relationship Type="http://schemas.openxmlformats.org/officeDocument/2006/relationships/slide" Target="/ppt/slides/slide4.xml" Id="R56995a81a75e44c0" /><Relationship Type="http://schemas.openxmlformats.org/officeDocument/2006/relationships/slide" Target="/ppt/slides/slide5.xml" Id="R7d2316a325a2434d" /><Relationship Type="http://schemas.openxmlformats.org/officeDocument/2006/relationships/slide" Target="/ppt/slides/slide6.xml" Id="Rd9359bafcd5444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c09291f3a40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afeb4929b4bf1" /><Relationship Type="http://schemas.openxmlformats.org/officeDocument/2006/relationships/theme" Target="/ppt/slideMasters/theme/theme1.xml" Id="R6c378c84baac49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2afeb4929b4b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df9544c98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31158868143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d91a45d014a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8845d466b44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cdad6a106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5d30c544443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REGNSKAPSSERVICE V/KAI I HOMESTAD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REGNSKAPSSERVICE V/KAI I HOMESTAD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3 509 521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729 632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722 983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662 623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1 355 979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38125080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970 378 588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REGNSKAPSSERVICE V/KAI I HOMESTAD</a:t>
            </a:r>
          </a:p>
        </p:txBody>
      </p:sp>
    </p:spTree>
  </p:cSld>
  <p:clrMapOvr>
    <a:masterClrMapping xmlns:a="http://schemas.openxmlformats.org/drawingml/2006/main"/>
  </p:clrMapOvr>
</p:sld>
</file>