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8c1c3aacc44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590c3d35c74e7e"/>
  </p:sldMasterIdLst>
  <p:sldIdLst>
    <p:sldId xmlns:r="http://schemas.openxmlformats.org/officeDocument/2006/relationships" id="256" r:id="Rbb12120b23de40b3"/>
    <p:sldId xmlns:r="http://schemas.openxmlformats.org/officeDocument/2006/relationships" id="257" r:id="R988fc65539604c91"/>
    <p:sldId xmlns:r="http://schemas.openxmlformats.org/officeDocument/2006/relationships" id="258" r:id="Rffe8c60de9754543"/>
    <p:sldId xmlns:r="http://schemas.openxmlformats.org/officeDocument/2006/relationships" id="259" r:id="R7a12b027771e43ce"/>
    <p:sldId xmlns:r="http://schemas.openxmlformats.org/officeDocument/2006/relationships" id="260" r:id="R0a78c0c49b9344f9"/>
    <p:sldId xmlns:r="http://schemas.openxmlformats.org/officeDocument/2006/relationships" id="261" r:id="R85339720f8c14d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90c3d35c74e7e" /><Relationship Type="http://schemas.openxmlformats.org/officeDocument/2006/relationships/slide" Target="/ppt/slides/slide1.xml" Id="Rbb12120b23de40b3" /><Relationship Type="http://schemas.openxmlformats.org/officeDocument/2006/relationships/slide" Target="/ppt/slides/slide2.xml" Id="R988fc65539604c91" /><Relationship Type="http://schemas.openxmlformats.org/officeDocument/2006/relationships/slide" Target="/ppt/slides/slide3.xml" Id="Rffe8c60de9754543" /><Relationship Type="http://schemas.openxmlformats.org/officeDocument/2006/relationships/slide" Target="/ppt/slides/slide4.xml" Id="R7a12b027771e43ce" /><Relationship Type="http://schemas.openxmlformats.org/officeDocument/2006/relationships/slide" Target="/ppt/slides/slide5.xml" Id="R0a78c0c49b9344f9" /><Relationship Type="http://schemas.openxmlformats.org/officeDocument/2006/relationships/slide" Target="/ppt/slides/slide6.xml" Id="R85339720f8c14d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e2719d0a247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0b0b281c24216" /><Relationship Type="http://schemas.openxmlformats.org/officeDocument/2006/relationships/theme" Target="/ppt/slideMasters/theme/theme1.xml" Id="Rb5311ce4047b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60b0b281c242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ab52bd0c54e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2ea137eb748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53b45008041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a48ab7ee942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ecf4838b944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5ee500d3c47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NORDVIKS REGNSKAPSKONTOR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NORDVIKS REGNSKAPSKONTOR ble etablert [år] og holder til i Valnesfjord.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1 878 760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1 590 335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173 702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Valnesfjordveien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8215 Valnesfjord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075649027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970 355 448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