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fea6db08b94b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7ebbe1c41347b2"/>
  </p:sldMasterIdLst>
  <p:sldIdLst>
    <p:sldId xmlns:r="http://schemas.openxmlformats.org/officeDocument/2006/relationships" id="256" r:id="Rfb50dfcc695e472a"/>
    <p:sldId xmlns:r="http://schemas.openxmlformats.org/officeDocument/2006/relationships" id="257" r:id="Rae8feacb03204ddf"/>
    <p:sldId xmlns:r="http://schemas.openxmlformats.org/officeDocument/2006/relationships" id="258" r:id="Ra655282fc1514e01"/>
    <p:sldId xmlns:r="http://schemas.openxmlformats.org/officeDocument/2006/relationships" id="259" r:id="Rc23d1a0fc81046f3"/>
    <p:sldId xmlns:r="http://schemas.openxmlformats.org/officeDocument/2006/relationships" id="260" r:id="R2cbb0f6b94e84c6f"/>
    <p:sldId xmlns:r="http://schemas.openxmlformats.org/officeDocument/2006/relationships" id="261" r:id="R8856cd3ca8f849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7ebbe1c41347b2" /><Relationship Type="http://schemas.openxmlformats.org/officeDocument/2006/relationships/slide" Target="/ppt/slides/slide1.xml" Id="Rfb50dfcc695e472a" /><Relationship Type="http://schemas.openxmlformats.org/officeDocument/2006/relationships/slide" Target="/ppt/slides/slide2.xml" Id="Rae8feacb03204ddf" /><Relationship Type="http://schemas.openxmlformats.org/officeDocument/2006/relationships/slide" Target="/ppt/slides/slide3.xml" Id="Ra655282fc1514e01" /><Relationship Type="http://schemas.openxmlformats.org/officeDocument/2006/relationships/slide" Target="/ppt/slides/slide4.xml" Id="Rc23d1a0fc81046f3" /><Relationship Type="http://schemas.openxmlformats.org/officeDocument/2006/relationships/slide" Target="/ppt/slides/slide5.xml" Id="R2cbb0f6b94e84c6f" /><Relationship Type="http://schemas.openxmlformats.org/officeDocument/2006/relationships/slide" Target="/ppt/slides/slide6.xml" Id="R8856cd3ca8f849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b6d334f69843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07eb171714ef9" /><Relationship Type="http://schemas.openxmlformats.org/officeDocument/2006/relationships/theme" Target="/ppt/slideMasters/theme/theme1.xml" Id="Rd49f044e079549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407eb171714e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70710c3994a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9471fed64147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af54ba51d44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42a4cf45074e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321ff6d6c4e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1e716d00143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NORMISJON REGION ØST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NORMISJON REGION ØST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8 702 971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−696 399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−660 929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19 528 276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21 094 145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Staffeldts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98 60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region.ost@normisjon.no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www.normisjonost.no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970 353 739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