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80b974c0bbc4f1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b09ae6222a48e9"/>
  </p:sldMasterIdLst>
  <p:sldIdLst>
    <p:sldId xmlns:r="http://schemas.openxmlformats.org/officeDocument/2006/relationships" id="256" r:id="R9d106c4982c34985"/>
    <p:sldId xmlns:r="http://schemas.openxmlformats.org/officeDocument/2006/relationships" id="257" r:id="R056cb80c33044a67"/>
    <p:sldId xmlns:r="http://schemas.openxmlformats.org/officeDocument/2006/relationships" id="258" r:id="R9a2a86538b14455f"/>
    <p:sldId xmlns:r="http://schemas.openxmlformats.org/officeDocument/2006/relationships" id="259" r:id="Rd9d522769dd140fa"/>
    <p:sldId xmlns:r="http://schemas.openxmlformats.org/officeDocument/2006/relationships" id="260" r:id="R17d6a12575464cee"/>
    <p:sldId xmlns:r="http://schemas.openxmlformats.org/officeDocument/2006/relationships" id="261" r:id="R7bb940c168424b7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b09ae6222a48e9" /><Relationship Type="http://schemas.openxmlformats.org/officeDocument/2006/relationships/slide" Target="/ppt/slides/slide1.xml" Id="R9d106c4982c34985" /><Relationship Type="http://schemas.openxmlformats.org/officeDocument/2006/relationships/slide" Target="/ppt/slides/slide2.xml" Id="R056cb80c33044a67" /><Relationship Type="http://schemas.openxmlformats.org/officeDocument/2006/relationships/slide" Target="/ppt/slides/slide3.xml" Id="R9a2a86538b14455f" /><Relationship Type="http://schemas.openxmlformats.org/officeDocument/2006/relationships/slide" Target="/ppt/slides/slide4.xml" Id="Rd9d522769dd140fa" /><Relationship Type="http://schemas.openxmlformats.org/officeDocument/2006/relationships/slide" Target="/ppt/slides/slide5.xml" Id="R17d6a12575464cee" /><Relationship Type="http://schemas.openxmlformats.org/officeDocument/2006/relationships/slide" Target="/ppt/slides/slide6.xml" Id="R7bb940c168424b7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702e34e3464f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2c6dd27e714fb1" /><Relationship Type="http://schemas.openxmlformats.org/officeDocument/2006/relationships/theme" Target="/ppt/slideMasters/theme/theme1.xml" Id="R4d6795d4d2ea46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f2c6dd27e714f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096d28890c4f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4bfb3627704b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6c509c2c7841a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d2a2562dc248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c4f204c68a42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e870033c0248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SPIR - PROFESJONSFORBUNDET FOR PRESTER, DIAKONER, KATEKETER OG PEDAGOGER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SPIR - PROFESJONSFORBUNDET FOR PRESTER, DIAKONER, KATEKETER OG PEDAGOGER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SPIR - PROFESJONSFORBUNDET FOR PRESTER, DIAKONER, KATEKETER OG PEDAGOGER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SPIR - PROFESJONSFORBUNDET FOR PRESTER, DIAKONER, KATEKETER OG PEDAGOGER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SPIR - PROFESJONSFORBUNDET FOR PRESTER, DIAKONER, KATEKETER OG PEDAGOGER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SPIR - PROFESJONSFORBUNDET FOR PRESTER, DIAKONER, KATEKETER OG PEDAGOGER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18 728 815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−2 049 665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−985 555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25 080 450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27 717 697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SPIR - PROFESJONSFORBUNDET FOR PRESTER, DIAKONER, KATEKETER OG PEDAGOGER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 gate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08 16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post@spirprofesjon.no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www.spirprofesjon.no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970 349 820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SPIR - PROFESJONSFORBUNDET FOR PRESTER, DIAKONER, KATEKETER OG PEDAGOGER</a:t>
            </a:r>
          </a:p>
        </p:txBody>
      </p:sp>
    </p:spTree>
  </p:cSld>
  <p:clrMapOvr>
    <a:masterClrMapping xmlns:a="http://schemas.openxmlformats.org/drawingml/2006/main"/>
  </p:clrMapOvr>
</p:sld>
</file>