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696079f53e44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8e03f898fd4206"/>
  </p:sldMasterIdLst>
  <p:sldIdLst>
    <p:sldId xmlns:r="http://schemas.openxmlformats.org/officeDocument/2006/relationships" id="256" r:id="Ra80db63fdad94188"/>
    <p:sldId xmlns:r="http://schemas.openxmlformats.org/officeDocument/2006/relationships" id="257" r:id="Rd2cdbc87fdaa47f1"/>
    <p:sldId xmlns:r="http://schemas.openxmlformats.org/officeDocument/2006/relationships" id="258" r:id="Rfcdf1d1911f94138"/>
    <p:sldId xmlns:r="http://schemas.openxmlformats.org/officeDocument/2006/relationships" id="259" r:id="R23dda91f1ed54f46"/>
    <p:sldId xmlns:r="http://schemas.openxmlformats.org/officeDocument/2006/relationships" id="260" r:id="R09ee2a3474ad4e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e03f898fd4206" /><Relationship Type="http://schemas.openxmlformats.org/officeDocument/2006/relationships/slide" Target="/ppt/slides/slide1.xml" Id="Ra80db63fdad94188" /><Relationship Type="http://schemas.openxmlformats.org/officeDocument/2006/relationships/slide" Target="/ppt/slides/slide2.xml" Id="Rd2cdbc87fdaa47f1" /><Relationship Type="http://schemas.openxmlformats.org/officeDocument/2006/relationships/slide" Target="/ppt/slides/slide3.xml" Id="Rfcdf1d1911f94138" /><Relationship Type="http://schemas.openxmlformats.org/officeDocument/2006/relationships/slide" Target="/ppt/slides/slide4.xml" Id="R23dda91f1ed54f46" /><Relationship Type="http://schemas.openxmlformats.org/officeDocument/2006/relationships/slide" Target="/ppt/slides/slide5.xml" Id="R09ee2a3474ad4e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7964845b34a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a16fac97a4708" /><Relationship Type="http://schemas.openxmlformats.org/officeDocument/2006/relationships/theme" Target="/ppt/slideMasters/theme/theme1.xml" Id="R4a28b10ebcb24f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8a16fac97a47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0c0e2d6fe4c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e13434adf4e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2be1407e74d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b81af7a4e4f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6f21ccfdd41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 SKREDE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SKREDE ble etablert [år] og holder til i Hopland.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Skredevegen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6796 Hopland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23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970 339 140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