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d8e2c7f3146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23de69a104d27"/>
  </p:sldMasterIdLst>
  <p:sldIdLst>
    <p:sldId xmlns:r="http://schemas.openxmlformats.org/officeDocument/2006/relationships" id="256" r:id="R51a3ce24ad3641fa"/>
    <p:sldId xmlns:r="http://schemas.openxmlformats.org/officeDocument/2006/relationships" id="257" r:id="R9399a33cb90245cc"/>
    <p:sldId xmlns:r="http://schemas.openxmlformats.org/officeDocument/2006/relationships" id="258" r:id="R2d6a9ea996734f29"/>
    <p:sldId xmlns:r="http://schemas.openxmlformats.org/officeDocument/2006/relationships" id="259" r:id="Racb4d644cc5b4083"/>
    <p:sldId xmlns:r="http://schemas.openxmlformats.org/officeDocument/2006/relationships" id="260" r:id="Rcdd5a9679b3b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23de69a104d27" /><Relationship Type="http://schemas.openxmlformats.org/officeDocument/2006/relationships/slide" Target="/ppt/slides/slide1.xml" Id="R51a3ce24ad3641fa" /><Relationship Type="http://schemas.openxmlformats.org/officeDocument/2006/relationships/slide" Target="/ppt/slides/slide2.xml" Id="R9399a33cb90245cc" /><Relationship Type="http://schemas.openxmlformats.org/officeDocument/2006/relationships/slide" Target="/ppt/slides/slide3.xml" Id="R2d6a9ea996734f29" /><Relationship Type="http://schemas.openxmlformats.org/officeDocument/2006/relationships/slide" Target="/ppt/slides/slide4.xml" Id="Racb4d644cc5b4083" /><Relationship Type="http://schemas.openxmlformats.org/officeDocument/2006/relationships/slide" Target="/ppt/slides/slide5.xml" Id="Rcdd5a9679b3b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ae7f9e75f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5ac595bf04379" /><Relationship Type="http://schemas.openxmlformats.org/officeDocument/2006/relationships/theme" Target="/ppt/slideMasters/theme/theme1.xml" Id="R1c8c60b94720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5ac595bf043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b45e58d4d46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eb4f83ce44e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5a62ab0f24a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025ec38f0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f5f6db9b4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TORGERSEN ESBEN HALL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TORGERSEN ESBEN HALL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Furumoen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22612837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970 293 604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