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33b1885c1a44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b65bf2686d4258"/>
  </p:sldMasterIdLst>
  <p:sldIdLst>
    <p:sldId xmlns:r="http://schemas.openxmlformats.org/officeDocument/2006/relationships" id="256" r:id="Rfc98f18058184c7f"/>
    <p:sldId xmlns:r="http://schemas.openxmlformats.org/officeDocument/2006/relationships" id="257" r:id="R7f27c47c44254bfc"/>
    <p:sldId xmlns:r="http://schemas.openxmlformats.org/officeDocument/2006/relationships" id="258" r:id="Recc21535634544db"/>
    <p:sldId xmlns:r="http://schemas.openxmlformats.org/officeDocument/2006/relationships" id="259" r:id="R489416f4eaf543b4"/>
    <p:sldId xmlns:r="http://schemas.openxmlformats.org/officeDocument/2006/relationships" id="260" r:id="R179807b83cba46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b65bf2686d4258" /><Relationship Type="http://schemas.openxmlformats.org/officeDocument/2006/relationships/slide" Target="/ppt/slides/slide1.xml" Id="Rfc98f18058184c7f" /><Relationship Type="http://schemas.openxmlformats.org/officeDocument/2006/relationships/slide" Target="/ppt/slides/slide2.xml" Id="R7f27c47c44254bfc" /><Relationship Type="http://schemas.openxmlformats.org/officeDocument/2006/relationships/slide" Target="/ppt/slides/slide3.xml" Id="Recc21535634544db" /><Relationship Type="http://schemas.openxmlformats.org/officeDocument/2006/relationships/slide" Target="/ppt/slides/slide4.xml" Id="R489416f4eaf543b4" /><Relationship Type="http://schemas.openxmlformats.org/officeDocument/2006/relationships/slide" Target="/ppt/slides/slide5.xml" Id="R179807b83cba46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2ae96fff5446b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fde4e26c74ead" /><Relationship Type="http://schemas.openxmlformats.org/officeDocument/2006/relationships/theme" Target="/ppt/slideMasters/theme/theme1.xml" Id="R58bbd07169d947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5fde4e26c74e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46fbe9e8d42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a4e5a27be44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46fe479d1417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28af2687e4c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4e2d63cdb843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ESPELAND RAGNVALD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RAGNVALD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ESPELAND RAGNVALD ble etablert [år] og holder til i Naustdal.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RAGNVALD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RAGNVALD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RAGNVALD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Naustedalen 1347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6817 Naustdal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81 95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970 280 030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RAGNVALD</a:t>
            </a:r>
          </a:p>
        </p:txBody>
      </p:sp>
    </p:spTree>
  </p:cSld>
  <p:clrMapOvr>
    <a:masterClrMapping xmlns:a="http://schemas.openxmlformats.org/drawingml/2006/main"/>
  </p:clrMapOvr>
</p:sld>
</file>