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d32fa9b0a24f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b41c4f403f46b5"/>
  </p:sldMasterIdLst>
  <p:sldIdLst>
    <p:sldId xmlns:r="http://schemas.openxmlformats.org/officeDocument/2006/relationships" id="256" r:id="Rc7bc4d8682184411"/>
    <p:sldId xmlns:r="http://schemas.openxmlformats.org/officeDocument/2006/relationships" id="257" r:id="R29bd73c9e1464069"/>
    <p:sldId xmlns:r="http://schemas.openxmlformats.org/officeDocument/2006/relationships" id="258" r:id="R796d8e38e7bf4d3d"/>
    <p:sldId xmlns:r="http://schemas.openxmlformats.org/officeDocument/2006/relationships" id="259" r:id="R49893091f1b74357"/>
    <p:sldId xmlns:r="http://schemas.openxmlformats.org/officeDocument/2006/relationships" id="260" r:id="R80edc611191a48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b41c4f403f46b5" /><Relationship Type="http://schemas.openxmlformats.org/officeDocument/2006/relationships/slide" Target="/ppt/slides/slide1.xml" Id="Rc7bc4d8682184411" /><Relationship Type="http://schemas.openxmlformats.org/officeDocument/2006/relationships/slide" Target="/ppt/slides/slide2.xml" Id="R29bd73c9e1464069" /><Relationship Type="http://schemas.openxmlformats.org/officeDocument/2006/relationships/slide" Target="/ppt/slides/slide3.xml" Id="R796d8e38e7bf4d3d" /><Relationship Type="http://schemas.openxmlformats.org/officeDocument/2006/relationships/slide" Target="/ppt/slides/slide4.xml" Id="R49893091f1b74357" /><Relationship Type="http://schemas.openxmlformats.org/officeDocument/2006/relationships/slide" Target="/ppt/slides/slide5.xml" Id="R80edc611191a48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42d7d7a6c340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4584390e84a3b" /><Relationship Type="http://schemas.openxmlformats.org/officeDocument/2006/relationships/theme" Target="/ppt/slideMasters/theme/theme1.xml" Id="Re3f4711d8a5747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64584390e84a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3c86c10594a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a8163559a47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69f71b81f42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17da8a71548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7c9267b40a4e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STEFANUSALLIANSEN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STEFANUSALLIANSEN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STEFANUSALLIANSEN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STEFANUSALLIANSEN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STEFANUSALLIANSEN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STEFANUSALLIANSEN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Trondheimsveien 137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40 88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post@stefanus.no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www.stefanus.no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970 276 432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STEFANUSALLIANSEN</a:t>
            </a:r>
          </a:p>
        </p:txBody>
      </p:sp>
    </p:spTree>
  </p:cSld>
  <p:clrMapOvr>
    <a:masterClrMapping xmlns:a="http://schemas.openxmlformats.org/drawingml/2006/main"/>
  </p:clrMapOvr>
</p:sld>
</file>