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1e782aeb9b4f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6b3118a8e84d64"/>
  </p:sldMasterIdLst>
  <p:sldIdLst>
    <p:sldId xmlns:r="http://schemas.openxmlformats.org/officeDocument/2006/relationships" id="256" r:id="R5b24048518544850"/>
    <p:sldId xmlns:r="http://schemas.openxmlformats.org/officeDocument/2006/relationships" id="257" r:id="Rba4c9c8c02794499"/>
    <p:sldId xmlns:r="http://schemas.openxmlformats.org/officeDocument/2006/relationships" id="258" r:id="R454eeb4e2b334480"/>
    <p:sldId xmlns:r="http://schemas.openxmlformats.org/officeDocument/2006/relationships" id="259" r:id="Ra40d8b10823b4ddd"/>
    <p:sldId xmlns:r="http://schemas.openxmlformats.org/officeDocument/2006/relationships" id="260" r:id="Ra361eb7fab9f41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6b3118a8e84d64" /><Relationship Type="http://schemas.openxmlformats.org/officeDocument/2006/relationships/slide" Target="/ppt/slides/slide1.xml" Id="R5b24048518544850" /><Relationship Type="http://schemas.openxmlformats.org/officeDocument/2006/relationships/slide" Target="/ppt/slides/slide2.xml" Id="Rba4c9c8c02794499" /><Relationship Type="http://schemas.openxmlformats.org/officeDocument/2006/relationships/slide" Target="/ppt/slides/slide3.xml" Id="R454eeb4e2b334480" /><Relationship Type="http://schemas.openxmlformats.org/officeDocument/2006/relationships/slide" Target="/ppt/slides/slide4.xml" Id="Ra40d8b10823b4ddd" /><Relationship Type="http://schemas.openxmlformats.org/officeDocument/2006/relationships/slide" Target="/ppt/slides/slide5.xml" Id="Ra361eb7fab9f41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f9b457ef1443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3187a856341c4" /><Relationship Type="http://schemas.openxmlformats.org/officeDocument/2006/relationships/theme" Target="/ppt/slideMasters/theme/theme1.xml" Id="Rd989bcf901204c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33187a856341c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15583358e46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6122ce65d4c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54bf1b15147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5afdbea3a45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2ee254fb747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EDVARDSEN KNUT 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EDVARDSEN KNUT ING ble etablert [år] og holder til i Borgen.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Tiurfaret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1388 Borgen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66901285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nevlung@online.no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970 239 367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EDVARDSEN KNUT ING</a:t>
            </a:r>
          </a:p>
        </p:txBody>
      </p:sp>
    </p:spTree>
  </p:cSld>
  <p:clrMapOvr>
    <a:masterClrMapping xmlns:a="http://schemas.openxmlformats.org/drawingml/2006/main"/>
  </p:clrMapOvr>
</p:sld>
</file>