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5ad935885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e85b11399457e"/>
  </p:sldMasterIdLst>
  <p:sldIdLst>
    <p:sldId xmlns:r="http://schemas.openxmlformats.org/officeDocument/2006/relationships" id="256" r:id="R44676bc058074474"/>
    <p:sldId xmlns:r="http://schemas.openxmlformats.org/officeDocument/2006/relationships" id="257" r:id="Rcaf2c2217ffa44c3"/>
    <p:sldId xmlns:r="http://schemas.openxmlformats.org/officeDocument/2006/relationships" id="258" r:id="R7bceae6df84945cc"/>
    <p:sldId xmlns:r="http://schemas.openxmlformats.org/officeDocument/2006/relationships" id="259" r:id="R8b7add9a6e644cc9"/>
    <p:sldId xmlns:r="http://schemas.openxmlformats.org/officeDocument/2006/relationships" id="260" r:id="R242fea5437474d46"/>
    <p:sldId xmlns:r="http://schemas.openxmlformats.org/officeDocument/2006/relationships" id="261" r:id="R811d3cd70632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e85b11399457e" /><Relationship Type="http://schemas.openxmlformats.org/officeDocument/2006/relationships/slide" Target="/ppt/slides/slide1.xml" Id="R44676bc058074474" /><Relationship Type="http://schemas.openxmlformats.org/officeDocument/2006/relationships/slide" Target="/ppt/slides/slide2.xml" Id="Rcaf2c2217ffa44c3" /><Relationship Type="http://schemas.openxmlformats.org/officeDocument/2006/relationships/slide" Target="/ppt/slides/slide3.xml" Id="R7bceae6df84945cc" /><Relationship Type="http://schemas.openxmlformats.org/officeDocument/2006/relationships/slide" Target="/ppt/slides/slide4.xml" Id="R8b7add9a6e644cc9" /><Relationship Type="http://schemas.openxmlformats.org/officeDocument/2006/relationships/slide" Target="/ppt/slides/slide5.xml" Id="R242fea5437474d46" /><Relationship Type="http://schemas.openxmlformats.org/officeDocument/2006/relationships/slide" Target="/ppt/slides/slide6.xml" Id="R811d3cd70632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96e68ddf6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ed49a061c4072" /><Relationship Type="http://schemas.openxmlformats.org/officeDocument/2006/relationships/theme" Target="/ppt/slideMasters/theme/theme1.xml" Id="R35ccb7230bdc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ed49a061c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989801373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22a448c1c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eb878b13a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caa60d88f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dbfc713b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6954dc3ab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OFFISERS- OG SPESIALISTFORBUND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143 215 324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