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a07ffc92714e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67d8f86b15403f"/>
  </p:sldMasterIdLst>
  <p:sldIdLst>
    <p:sldId xmlns:r="http://schemas.openxmlformats.org/officeDocument/2006/relationships" id="256" r:id="R9b65acce85cb4200"/>
    <p:sldId xmlns:r="http://schemas.openxmlformats.org/officeDocument/2006/relationships" id="257" r:id="R1d70f6c3a9e64b6a"/>
    <p:sldId xmlns:r="http://schemas.openxmlformats.org/officeDocument/2006/relationships" id="258" r:id="R37f22203b1d64b55"/>
    <p:sldId xmlns:r="http://schemas.openxmlformats.org/officeDocument/2006/relationships" id="259" r:id="R167d52547c614ab2"/>
    <p:sldId xmlns:r="http://schemas.openxmlformats.org/officeDocument/2006/relationships" id="260" r:id="R631ce949181646ef"/>
    <p:sldId xmlns:r="http://schemas.openxmlformats.org/officeDocument/2006/relationships" id="261" r:id="R5b0c10d99e4744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67d8f86b15403f" /><Relationship Type="http://schemas.openxmlformats.org/officeDocument/2006/relationships/slide" Target="/ppt/slides/slide1.xml" Id="R9b65acce85cb4200" /><Relationship Type="http://schemas.openxmlformats.org/officeDocument/2006/relationships/slide" Target="/ppt/slides/slide2.xml" Id="R1d70f6c3a9e64b6a" /><Relationship Type="http://schemas.openxmlformats.org/officeDocument/2006/relationships/slide" Target="/ppt/slides/slide3.xml" Id="R37f22203b1d64b55" /><Relationship Type="http://schemas.openxmlformats.org/officeDocument/2006/relationships/slide" Target="/ppt/slides/slide4.xml" Id="R167d52547c614ab2" /><Relationship Type="http://schemas.openxmlformats.org/officeDocument/2006/relationships/slide" Target="/ppt/slides/slide5.xml" Id="R631ce949181646ef" /><Relationship Type="http://schemas.openxmlformats.org/officeDocument/2006/relationships/slide" Target="/ppt/slides/slide6.xml" Id="R5b0c10d99e4744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10f643f4e843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bc504ebef54ea9" /><Relationship Type="http://schemas.openxmlformats.org/officeDocument/2006/relationships/theme" Target="/ppt/slideMasters/theme/theme1.xml" Id="R1666cfe498124b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bc504ebef54e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8af157008041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df06882b8147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9de5cf306842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09fd5f02da49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a90c13710749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18fe8e04eb43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NORGES OFFISERS- OG SPESIALISTFORBUND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OFFISERS- OG SPESIALISTFORBUND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OFFISERS- OG SPESIALISTFORBUND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OFFISERS- OG SPESIALISTFORBUND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OFFISERS- OG SPESIALISTFORBUND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OFFISERS- OG SPESIALISTFORBUND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970 204 938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OFFISERS- OG SPESIALISTFORBUND</a:t>
            </a:r>
          </a:p>
        </p:txBody>
      </p:sp>
    </p:spTree>
  </p:cSld>
  <p:clrMapOvr>
    <a:masterClrMapping xmlns:a="http://schemas.openxmlformats.org/drawingml/2006/main"/>
  </p:clrMapOvr>
</p:sld>
</file>