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9cbddc41942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0a0dcfadd4510"/>
  </p:sldMasterIdLst>
  <p:sldIdLst>
    <p:sldId xmlns:r="http://schemas.openxmlformats.org/officeDocument/2006/relationships" id="256" r:id="R7cdfcb6b1e82440a"/>
    <p:sldId xmlns:r="http://schemas.openxmlformats.org/officeDocument/2006/relationships" id="257" r:id="R7f9fea4081344946"/>
    <p:sldId xmlns:r="http://schemas.openxmlformats.org/officeDocument/2006/relationships" id="258" r:id="R7204d487fd5b4ac9"/>
    <p:sldId xmlns:r="http://schemas.openxmlformats.org/officeDocument/2006/relationships" id="259" r:id="Re260a2eab4284a57"/>
    <p:sldId xmlns:r="http://schemas.openxmlformats.org/officeDocument/2006/relationships" id="260" r:id="R72e3674b9b8f4315"/>
    <p:sldId xmlns:r="http://schemas.openxmlformats.org/officeDocument/2006/relationships" id="261" r:id="R290591f1e9c647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0a0dcfadd4510" /><Relationship Type="http://schemas.openxmlformats.org/officeDocument/2006/relationships/slide" Target="/ppt/slides/slide1.xml" Id="R7cdfcb6b1e82440a" /><Relationship Type="http://schemas.openxmlformats.org/officeDocument/2006/relationships/slide" Target="/ppt/slides/slide2.xml" Id="R7f9fea4081344946" /><Relationship Type="http://schemas.openxmlformats.org/officeDocument/2006/relationships/slide" Target="/ppt/slides/slide3.xml" Id="R7204d487fd5b4ac9" /><Relationship Type="http://schemas.openxmlformats.org/officeDocument/2006/relationships/slide" Target="/ppt/slides/slide4.xml" Id="Re260a2eab4284a57" /><Relationship Type="http://schemas.openxmlformats.org/officeDocument/2006/relationships/slide" Target="/ppt/slides/slide5.xml" Id="R72e3674b9b8f4315" /><Relationship Type="http://schemas.openxmlformats.org/officeDocument/2006/relationships/slide" Target="/ppt/slides/slide6.xml" Id="R290591f1e9c647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0efe681d94b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0b1a6d09466d" /><Relationship Type="http://schemas.openxmlformats.org/officeDocument/2006/relationships/theme" Target="/ppt/slideMasters/theme/theme1.xml" Id="Rb1e59380a13e44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70b1a6d0946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5bef8d2c3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3cd195552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852f8124a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40b4a579444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ee1a77b794d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6432b0482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ISRAELSMISJON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ISRAELSMISJON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37 041 967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9 545 835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23 781 488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29 157 554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