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ab6ef24fb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b36e1bcbf54ba0"/>
  </p:sldMasterIdLst>
  <p:sldIdLst>
    <p:sldId xmlns:r="http://schemas.openxmlformats.org/officeDocument/2006/relationships" id="256" r:id="Rc4f46ca278d34dc9"/>
    <p:sldId xmlns:r="http://schemas.openxmlformats.org/officeDocument/2006/relationships" id="257" r:id="R33961b7d20224ef3"/>
    <p:sldId xmlns:r="http://schemas.openxmlformats.org/officeDocument/2006/relationships" id="258" r:id="R9fd15ea13d6b4d6c"/>
    <p:sldId xmlns:r="http://schemas.openxmlformats.org/officeDocument/2006/relationships" id="259" r:id="R46d58c6c7ae6487a"/>
    <p:sldId xmlns:r="http://schemas.openxmlformats.org/officeDocument/2006/relationships" id="260" r:id="R45586dc9188d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b36e1bcbf54ba0" /><Relationship Type="http://schemas.openxmlformats.org/officeDocument/2006/relationships/slide" Target="/ppt/slides/slide1.xml" Id="Rc4f46ca278d34dc9" /><Relationship Type="http://schemas.openxmlformats.org/officeDocument/2006/relationships/slide" Target="/ppt/slides/slide2.xml" Id="R33961b7d20224ef3" /><Relationship Type="http://schemas.openxmlformats.org/officeDocument/2006/relationships/slide" Target="/ppt/slides/slide3.xml" Id="R9fd15ea13d6b4d6c" /><Relationship Type="http://schemas.openxmlformats.org/officeDocument/2006/relationships/slide" Target="/ppt/slides/slide4.xml" Id="R46d58c6c7ae6487a" /><Relationship Type="http://schemas.openxmlformats.org/officeDocument/2006/relationships/slide" Target="/ppt/slides/slide5.xml" Id="R45586dc9188d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6f86a3dd1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a14894074556" /><Relationship Type="http://schemas.openxmlformats.org/officeDocument/2006/relationships/theme" Target="/ppt/slideMasters/theme/theme1.xml" Id="R2c935198a4ac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aa1489407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9266d02f342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e5b03194a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f373c07e6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04ccbea5e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6e26df37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 TORE BERGE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TORE BERGE ble etablert [år] og holder til i Meistervik.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Hamnvågneset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9055 Meistervik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970 126 546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