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eb40234bdf45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7566d69be34683"/>
  </p:sldMasterIdLst>
  <p:sldIdLst>
    <p:sldId xmlns:r="http://schemas.openxmlformats.org/officeDocument/2006/relationships" id="256" r:id="R3939b2ca3cba4783"/>
    <p:sldId xmlns:r="http://schemas.openxmlformats.org/officeDocument/2006/relationships" id="257" r:id="Re90eefbb27ac4394"/>
    <p:sldId xmlns:r="http://schemas.openxmlformats.org/officeDocument/2006/relationships" id="258" r:id="R10b2a01d47684d8b"/>
    <p:sldId xmlns:r="http://schemas.openxmlformats.org/officeDocument/2006/relationships" id="259" r:id="R38272f02715c4bcf"/>
    <p:sldId xmlns:r="http://schemas.openxmlformats.org/officeDocument/2006/relationships" id="260" r:id="Refd14e3ef0d5475d"/>
    <p:sldId xmlns:r="http://schemas.openxmlformats.org/officeDocument/2006/relationships" id="261" r:id="R1f461d8fdd2e44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7566d69be34683" /><Relationship Type="http://schemas.openxmlformats.org/officeDocument/2006/relationships/slide" Target="/ppt/slides/slide1.xml" Id="R3939b2ca3cba4783" /><Relationship Type="http://schemas.openxmlformats.org/officeDocument/2006/relationships/slide" Target="/ppt/slides/slide2.xml" Id="Re90eefbb27ac4394" /><Relationship Type="http://schemas.openxmlformats.org/officeDocument/2006/relationships/slide" Target="/ppt/slides/slide3.xml" Id="R10b2a01d47684d8b" /><Relationship Type="http://schemas.openxmlformats.org/officeDocument/2006/relationships/slide" Target="/ppt/slides/slide4.xml" Id="R38272f02715c4bcf" /><Relationship Type="http://schemas.openxmlformats.org/officeDocument/2006/relationships/slide" Target="/ppt/slides/slide5.xml" Id="Refd14e3ef0d5475d" /><Relationship Type="http://schemas.openxmlformats.org/officeDocument/2006/relationships/slide" Target="/ppt/slides/slide6.xml" Id="R1f461d8fdd2e44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68d20f993340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30ddad0764af0" /><Relationship Type="http://schemas.openxmlformats.org/officeDocument/2006/relationships/theme" Target="/ppt/slideMasters/theme/theme1.xml" Id="R864a6dc4bbd349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030ddad0764a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4ef88288445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bf5a86f9243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ec567adc04e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474909d4d49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2737b328c4d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57c5439af4f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 REKNESKAP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REKNESKAP SA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Sjusetevegen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55 34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firmapost@hardanger-rekneskap.no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970 118 292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