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7de526649440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f57998cbe24e98"/>
  </p:sldMasterIdLst>
  <p:sldIdLst>
    <p:sldId xmlns:r="http://schemas.openxmlformats.org/officeDocument/2006/relationships" id="256" r:id="Rba059daf3a7e4ef1"/>
    <p:sldId xmlns:r="http://schemas.openxmlformats.org/officeDocument/2006/relationships" id="257" r:id="Rdcf800bad0664431"/>
    <p:sldId xmlns:r="http://schemas.openxmlformats.org/officeDocument/2006/relationships" id="258" r:id="Rfc3915535c174960"/>
    <p:sldId xmlns:r="http://schemas.openxmlformats.org/officeDocument/2006/relationships" id="259" r:id="Rc0b709f208bf4dae"/>
    <p:sldId xmlns:r="http://schemas.openxmlformats.org/officeDocument/2006/relationships" id="260" r:id="R039665c7ef394a83"/>
    <p:sldId xmlns:r="http://schemas.openxmlformats.org/officeDocument/2006/relationships" id="261" r:id="R6f34d1367cc44e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f57998cbe24e98" /><Relationship Type="http://schemas.openxmlformats.org/officeDocument/2006/relationships/slide" Target="/ppt/slides/slide1.xml" Id="Rba059daf3a7e4ef1" /><Relationship Type="http://schemas.openxmlformats.org/officeDocument/2006/relationships/slide" Target="/ppt/slides/slide2.xml" Id="Rdcf800bad0664431" /><Relationship Type="http://schemas.openxmlformats.org/officeDocument/2006/relationships/slide" Target="/ppt/slides/slide3.xml" Id="Rfc3915535c174960" /><Relationship Type="http://schemas.openxmlformats.org/officeDocument/2006/relationships/slide" Target="/ppt/slides/slide4.xml" Id="Rc0b709f208bf4dae" /><Relationship Type="http://schemas.openxmlformats.org/officeDocument/2006/relationships/slide" Target="/ppt/slides/slide5.xml" Id="R039665c7ef394a83" /><Relationship Type="http://schemas.openxmlformats.org/officeDocument/2006/relationships/slide" Target="/ppt/slides/slide6.xml" Id="R6f34d1367cc44e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d0be120ff449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0319770d74bc1" /><Relationship Type="http://schemas.openxmlformats.org/officeDocument/2006/relationships/theme" Target="/ppt/slideMasters/theme/theme1.xml" Id="Ra61930467fd444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70319770d74b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abb401e2145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70098fa2546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35e6fbe8b43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95a73cfdf48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a531a70ad4c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a2e4b35774c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HARDANGER REKNESKAP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Sjusetevegen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5610 Øystese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55 34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firmapost@hardanger-rekneskap.no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970 118 292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