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6ffae935f4c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9e4f0c24843e8"/>
  </p:sldMasterIdLst>
  <p:sldIdLst>
    <p:sldId xmlns:r="http://schemas.openxmlformats.org/officeDocument/2006/relationships" id="256" r:id="R65717f5177e648ec"/>
    <p:sldId xmlns:r="http://schemas.openxmlformats.org/officeDocument/2006/relationships" id="257" r:id="R6646e75c2bce47b8"/>
    <p:sldId xmlns:r="http://schemas.openxmlformats.org/officeDocument/2006/relationships" id="258" r:id="R662ae157936148a1"/>
    <p:sldId xmlns:r="http://schemas.openxmlformats.org/officeDocument/2006/relationships" id="259" r:id="R4bd0066b494a4d20"/>
    <p:sldId xmlns:r="http://schemas.openxmlformats.org/officeDocument/2006/relationships" id="260" r:id="Rf229e985cd1f4c28"/>
    <p:sldId xmlns:r="http://schemas.openxmlformats.org/officeDocument/2006/relationships" id="261" r:id="R8f9ea4d30f6940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9e4f0c24843e8" /><Relationship Type="http://schemas.openxmlformats.org/officeDocument/2006/relationships/slide" Target="/ppt/slides/slide1.xml" Id="R65717f5177e648ec" /><Relationship Type="http://schemas.openxmlformats.org/officeDocument/2006/relationships/slide" Target="/ppt/slides/slide2.xml" Id="R6646e75c2bce47b8" /><Relationship Type="http://schemas.openxmlformats.org/officeDocument/2006/relationships/slide" Target="/ppt/slides/slide3.xml" Id="R662ae157936148a1" /><Relationship Type="http://schemas.openxmlformats.org/officeDocument/2006/relationships/slide" Target="/ppt/slides/slide4.xml" Id="R4bd0066b494a4d20" /><Relationship Type="http://schemas.openxmlformats.org/officeDocument/2006/relationships/slide" Target="/ppt/slides/slide5.xml" Id="Rf229e985cd1f4c28" /><Relationship Type="http://schemas.openxmlformats.org/officeDocument/2006/relationships/slide" Target="/ppt/slides/slide6.xml" Id="R8f9ea4d30f6940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b6ded3f78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af9eea66349f8" /><Relationship Type="http://schemas.openxmlformats.org/officeDocument/2006/relationships/theme" Target="/ppt/slideMasters/theme/theme1.xml" Id="R0eb23e8396a247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aaf9eea663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1aed2b492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8d043f135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34a6f3af04d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444c8935c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1a01ba3b345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ec9bc981545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