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7f6e6a5cc5421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3c0b36e9854f7a"/>
  </p:sldMasterIdLst>
  <p:sldIdLst>
    <p:sldId xmlns:r="http://schemas.openxmlformats.org/officeDocument/2006/relationships" id="256" r:id="R7b0fc2f98e7846e2"/>
    <p:sldId xmlns:r="http://schemas.openxmlformats.org/officeDocument/2006/relationships" id="257" r:id="R4dee7c118c284f6a"/>
    <p:sldId xmlns:r="http://schemas.openxmlformats.org/officeDocument/2006/relationships" id="258" r:id="R3f28806ba39640e3"/>
    <p:sldId xmlns:r="http://schemas.openxmlformats.org/officeDocument/2006/relationships" id="259" r:id="R342e928ac1f94e80"/>
    <p:sldId xmlns:r="http://schemas.openxmlformats.org/officeDocument/2006/relationships" id="260" r:id="R1cbb6f6e3b5d4532"/>
    <p:sldId xmlns:r="http://schemas.openxmlformats.org/officeDocument/2006/relationships" id="261" r:id="R890cb72951ff4d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3c0b36e9854f7a" /><Relationship Type="http://schemas.openxmlformats.org/officeDocument/2006/relationships/slide" Target="/ppt/slides/slide1.xml" Id="R7b0fc2f98e7846e2" /><Relationship Type="http://schemas.openxmlformats.org/officeDocument/2006/relationships/slide" Target="/ppt/slides/slide2.xml" Id="R4dee7c118c284f6a" /><Relationship Type="http://schemas.openxmlformats.org/officeDocument/2006/relationships/slide" Target="/ppt/slides/slide3.xml" Id="R3f28806ba39640e3" /><Relationship Type="http://schemas.openxmlformats.org/officeDocument/2006/relationships/slide" Target="/ppt/slides/slide4.xml" Id="R342e928ac1f94e80" /><Relationship Type="http://schemas.openxmlformats.org/officeDocument/2006/relationships/slide" Target="/ppt/slides/slide5.xml" Id="R1cbb6f6e3b5d4532" /><Relationship Type="http://schemas.openxmlformats.org/officeDocument/2006/relationships/slide" Target="/ppt/slides/slide6.xml" Id="R890cb72951ff4d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ee56cfb967450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2110db214047ed" /><Relationship Type="http://schemas.openxmlformats.org/officeDocument/2006/relationships/theme" Target="/ppt/slideMasters/theme/theme1.xml" Id="R855ed146c95a4a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2110db214047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3fd951da0446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0e961a79f64a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0208ae02ee4d6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992ca62ef64d5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1a8c05787840c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139420dc7547f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REGNSKAPSHJELP V/I B TOKVAM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REGNSKAPSHJELP V/I B TOKVAM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REGNSKAPSHJELP V/I B TOKVAM ble etablert [år] og holder til i Eidsvoll.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REGNSKAPSHJELP V/I B TOKVAM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REGNSKAPSHJELP V/I B TOKVAM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REGNSKAPSHJELP V/I B TOKVAM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426 159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344 653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345 898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50 659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74 377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REGNSKAPSHJELP V/I B TOKVAM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Åsleia 323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2080 Eidsvoll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970 098 445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REGNSKAPSHJELP V/I B TOKVAM</a:t>
            </a:r>
          </a:p>
        </p:txBody>
      </p:sp>
    </p:spTree>
  </p:cSld>
  <p:clrMapOvr>
    <a:masterClrMapping xmlns:a="http://schemas.openxmlformats.org/drawingml/2006/main"/>
  </p:clrMapOvr>
</p:sld>
</file>