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2f85c1c4e784b3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d9e3e8d0d364b6f"/>
  </p:sldMasterIdLst>
  <p:sldIdLst>
    <p:sldId xmlns:r="http://schemas.openxmlformats.org/officeDocument/2006/relationships" id="256" r:id="R177412030f264391"/>
    <p:sldId xmlns:r="http://schemas.openxmlformats.org/officeDocument/2006/relationships" id="257" r:id="R14e46074307747dd"/>
    <p:sldId xmlns:r="http://schemas.openxmlformats.org/officeDocument/2006/relationships" id="258" r:id="Rb85a43f1edab4d6a"/>
    <p:sldId xmlns:r="http://schemas.openxmlformats.org/officeDocument/2006/relationships" id="259" r:id="R44625c320ea64e75"/>
    <p:sldId xmlns:r="http://schemas.openxmlformats.org/officeDocument/2006/relationships" id="260" r:id="R1825c38aa80649d3"/>
    <p:sldId xmlns:r="http://schemas.openxmlformats.org/officeDocument/2006/relationships" id="261" r:id="R01b437b686f148c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d9e3e8d0d364b6f" /><Relationship Type="http://schemas.openxmlformats.org/officeDocument/2006/relationships/slide" Target="/ppt/slides/slide1.xml" Id="R177412030f264391" /><Relationship Type="http://schemas.openxmlformats.org/officeDocument/2006/relationships/slide" Target="/ppt/slides/slide2.xml" Id="R14e46074307747dd" /><Relationship Type="http://schemas.openxmlformats.org/officeDocument/2006/relationships/slide" Target="/ppt/slides/slide3.xml" Id="Rb85a43f1edab4d6a" /><Relationship Type="http://schemas.openxmlformats.org/officeDocument/2006/relationships/slide" Target="/ppt/slides/slide4.xml" Id="R44625c320ea64e75" /><Relationship Type="http://schemas.openxmlformats.org/officeDocument/2006/relationships/slide" Target="/ppt/slides/slide5.xml" Id="R1825c38aa80649d3" /><Relationship Type="http://schemas.openxmlformats.org/officeDocument/2006/relationships/slide" Target="/ppt/slides/slide6.xml" Id="R01b437b686f148c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96e400052f4419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3ecaef095f4a3d" /><Relationship Type="http://schemas.openxmlformats.org/officeDocument/2006/relationships/theme" Target="/ppt/slideMasters/theme/theme1.xml" Id="R38ba2d5146e7420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03ecaef095f4a3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da872e31af4f8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8d512e699048c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0e3b3000fd46d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92053374d7415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81d986131d452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157fc0e27c4f6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TJØLLING REGNSKAP SA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TJØLLING REGNSKAP SA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TJØLLING REGNSKAP SA ble etablert [år] og holder til i Tjodalyng.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TJØLLING REGNSKAP SA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TJØLLING REGNSKAP SA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TJØLLING REGNSKAP SA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6 601 640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27 163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14 369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648 800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2 005 971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TJØLLING REGNSKAP SA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Kirkefjerdingen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3280 Tjodalyng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33 12 63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kristen@tjollingregnskap.no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970 077 227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TJØLLING REGNSKAP SA</a:t>
            </a:r>
          </a:p>
        </p:txBody>
      </p:sp>
    </p:spTree>
  </p:cSld>
  <p:clrMapOvr>
    <a:masterClrMapping xmlns:a="http://schemas.openxmlformats.org/drawingml/2006/main"/>
  </p:clrMapOvr>
</p:sld>
</file>