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15b135fc9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9c32c5a4114900"/>
  </p:sldMasterIdLst>
  <p:sldIdLst>
    <p:sldId xmlns:r="http://schemas.openxmlformats.org/officeDocument/2006/relationships" id="256" r:id="R2c56618e432d43d9"/>
    <p:sldId xmlns:r="http://schemas.openxmlformats.org/officeDocument/2006/relationships" id="257" r:id="R5d0ae98f84d74433"/>
    <p:sldId xmlns:r="http://schemas.openxmlformats.org/officeDocument/2006/relationships" id="258" r:id="Rdd71599d28474319"/>
    <p:sldId xmlns:r="http://schemas.openxmlformats.org/officeDocument/2006/relationships" id="259" r:id="R2cd4a6885937449f"/>
    <p:sldId xmlns:r="http://schemas.openxmlformats.org/officeDocument/2006/relationships" id="260" r:id="R09d06f67d3d7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c32c5a4114900" /><Relationship Type="http://schemas.openxmlformats.org/officeDocument/2006/relationships/slide" Target="/ppt/slides/slide1.xml" Id="R2c56618e432d43d9" /><Relationship Type="http://schemas.openxmlformats.org/officeDocument/2006/relationships/slide" Target="/ppt/slides/slide2.xml" Id="R5d0ae98f84d74433" /><Relationship Type="http://schemas.openxmlformats.org/officeDocument/2006/relationships/slide" Target="/ppt/slides/slide3.xml" Id="Rdd71599d28474319" /><Relationship Type="http://schemas.openxmlformats.org/officeDocument/2006/relationships/slide" Target="/ppt/slides/slide4.xml" Id="R2cd4a6885937449f" /><Relationship Type="http://schemas.openxmlformats.org/officeDocument/2006/relationships/slide" Target="/ppt/slides/slide5.xml" Id="R09d06f67d3d7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ad3cf8c0e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7a8051f794fb8" /><Relationship Type="http://schemas.openxmlformats.org/officeDocument/2006/relationships/theme" Target="/ppt/slideMasters/theme/theme1.xml" Id="Ra560dc8a04a8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7a8051f79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d70e5293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a333b4c734f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71cbd2247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c649d6deb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75fde1af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LAKSEFISKERI INTERESSENTSKAP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LAKSEFISKERI INTERESSENTSKAP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Steinfossveien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9518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45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post@altalaks.no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LAKSEFISKERI INTERESSENTSKAP</a:t>
            </a:r>
          </a:p>
        </p:txBody>
      </p:sp>
    </p:spTree>
  </p:cSld>
  <p:clrMapOvr>
    <a:masterClrMapping xmlns:a="http://schemas.openxmlformats.org/drawingml/2006/main"/>
  </p:clrMapOvr>
</p:sld>
</file>