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4f841f6b8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1aea7e2094085"/>
  </p:sldMasterIdLst>
  <p:sldIdLst>
    <p:sldId xmlns:r="http://schemas.openxmlformats.org/officeDocument/2006/relationships" id="256" r:id="R82b64b991da84546"/>
    <p:sldId xmlns:r="http://schemas.openxmlformats.org/officeDocument/2006/relationships" id="257" r:id="R858f34cdc54e472d"/>
    <p:sldId xmlns:r="http://schemas.openxmlformats.org/officeDocument/2006/relationships" id="258" r:id="R93eba3904a094abc"/>
    <p:sldId xmlns:r="http://schemas.openxmlformats.org/officeDocument/2006/relationships" id="259" r:id="R43c6d5451070479e"/>
    <p:sldId xmlns:r="http://schemas.openxmlformats.org/officeDocument/2006/relationships" id="260" r:id="Rc0458b8d29924caa"/>
    <p:sldId xmlns:r="http://schemas.openxmlformats.org/officeDocument/2006/relationships" id="261" r:id="Racb7974e16f3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1aea7e2094085" /><Relationship Type="http://schemas.openxmlformats.org/officeDocument/2006/relationships/slide" Target="/ppt/slides/slide1.xml" Id="R82b64b991da84546" /><Relationship Type="http://schemas.openxmlformats.org/officeDocument/2006/relationships/slide" Target="/ppt/slides/slide2.xml" Id="R858f34cdc54e472d" /><Relationship Type="http://schemas.openxmlformats.org/officeDocument/2006/relationships/slide" Target="/ppt/slides/slide3.xml" Id="R93eba3904a094abc" /><Relationship Type="http://schemas.openxmlformats.org/officeDocument/2006/relationships/slide" Target="/ppt/slides/slide4.xml" Id="R43c6d5451070479e" /><Relationship Type="http://schemas.openxmlformats.org/officeDocument/2006/relationships/slide" Target="/ppt/slides/slide5.xml" Id="Rc0458b8d29924caa" /><Relationship Type="http://schemas.openxmlformats.org/officeDocument/2006/relationships/slide" Target="/ppt/slides/slide6.xml" Id="Racb7974e16f3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da8583820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191aed9d542e8" /><Relationship Type="http://schemas.openxmlformats.org/officeDocument/2006/relationships/theme" Target="/ppt/slideMasters/theme/theme1.xml" Id="R30db3312ee98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191aed9d5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a943a3db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8c4f2157d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ffb9e7e2740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d212c0a04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2c299938643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76c3e28540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