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34dd28979440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e5a5a0c1044353"/>
  </p:sldMasterIdLst>
  <p:sldIdLst>
    <p:sldId xmlns:r="http://schemas.openxmlformats.org/officeDocument/2006/relationships" id="256" r:id="Rd694dc04c468477d"/>
    <p:sldId xmlns:r="http://schemas.openxmlformats.org/officeDocument/2006/relationships" id="257" r:id="R441443ba55f24106"/>
    <p:sldId xmlns:r="http://schemas.openxmlformats.org/officeDocument/2006/relationships" id="258" r:id="R7ceab3f0e5584095"/>
    <p:sldId xmlns:r="http://schemas.openxmlformats.org/officeDocument/2006/relationships" id="259" r:id="R379c6fad1f0e4255"/>
    <p:sldId xmlns:r="http://schemas.openxmlformats.org/officeDocument/2006/relationships" id="260" r:id="R58083ec0fcc14057"/>
    <p:sldId xmlns:r="http://schemas.openxmlformats.org/officeDocument/2006/relationships" id="261" r:id="Rfd5c2793e8794f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e5a5a0c1044353" /><Relationship Type="http://schemas.openxmlformats.org/officeDocument/2006/relationships/slide" Target="/ppt/slides/slide1.xml" Id="Rd694dc04c468477d" /><Relationship Type="http://schemas.openxmlformats.org/officeDocument/2006/relationships/slide" Target="/ppt/slides/slide2.xml" Id="R441443ba55f24106" /><Relationship Type="http://schemas.openxmlformats.org/officeDocument/2006/relationships/slide" Target="/ppt/slides/slide3.xml" Id="R7ceab3f0e5584095" /><Relationship Type="http://schemas.openxmlformats.org/officeDocument/2006/relationships/slide" Target="/ppt/slides/slide4.xml" Id="R379c6fad1f0e4255" /><Relationship Type="http://schemas.openxmlformats.org/officeDocument/2006/relationships/slide" Target="/ppt/slides/slide5.xml" Id="R58083ec0fcc14057" /><Relationship Type="http://schemas.openxmlformats.org/officeDocument/2006/relationships/slide" Target="/ppt/slides/slide6.xml" Id="Rfd5c2793e8794f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8d18b0394246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2176527074b56" /><Relationship Type="http://schemas.openxmlformats.org/officeDocument/2006/relationships/theme" Target="/ppt/slideMasters/theme/theme1.xml" Id="R27ade393ff3a4f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12176527074b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d41ffc0ff4f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7b346f4b64e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965de735a4d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da132a55246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bb00be13c49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82ab6800841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GRINDHEIM REKNESKAPSKONTOR Åge Grindheim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GRINDHEIM REKNESKAPSKONTOR Åge Grindheim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GRINDHEIM REKNESKAPSKONTOR Åge Grindheim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GRINDHEIM REKNESKAPSKONTOR Åge Grindheim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GRINDHEIM REKNESKAPSKONTOR Åge Grindheim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GRINDHEIM REKNESKAPSKONTOR Åge Grindheim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2 409 049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661 210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661 754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118 731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506 753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GRINDHEIM REKNESKAPSKONTOR Åge Grindheim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Grindheimsvegen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75 62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970 054 219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GRINDHEIM REKNESKAPSKONTOR Åge Grindheim</a:t>
            </a:r>
          </a:p>
        </p:txBody>
      </p:sp>
    </p:spTree>
  </p:cSld>
  <p:clrMapOvr>
    <a:masterClrMapping xmlns:a="http://schemas.openxmlformats.org/drawingml/2006/main"/>
  </p:clrMapOvr>
</p:sld>
</file>