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32c1f3d17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9ba44480146b7"/>
  </p:sldMasterIdLst>
  <p:sldIdLst>
    <p:sldId xmlns:r="http://schemas.openxmlformats.org/officeDocument/2006/relationships" id="256" r:id="Rdf2c9a8ea7fd4127"/>
    <p:sldId xmlns:r="http://schemas.openxmlformats.org/officeDocument/2006/relationships" id="257" r:id="Ra4f9dd5fe0ae46ec"/>
    <p:sldId xmlns:r="http://schemas.openxmlformats.org/officeDocument/2006/relationships" id="258" r:id="R1d8c56cfe1af428d"/>
    <p:sldId xmlns:r="http://schemas.openxmlformats.org/officeDocument/2006/relationships" id="259" r:id="R0208ac72886842dc"/>
    <p:sldId xmlns:r="http://schemas.openxmlformats.org/officeDocument/2006/relationships" id="260" r:id="Ree46ba3c08e5440e"/>
    <p:sldId xmlns:r="http://schemas.openxmlformats.org/officeDocument/2006/relationships" id="261" r:id="Rc0a019ba86d9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9ba44480146b7" /><Relationship Type="http://schemas.openxmlformats.org/officeDocument/2006/relationships/slide" Target="/ppt/slides/slide1.xml" Id="Rdf2c9a8ea7fd4127" /><Relationship Type="http://schemas.openxmlformats.org/officeDocument/2006/relationships/slide" Target="/ppt/slides/slide2.xml" Id="Ra4f9dd5fe0ae46ec" /><Relationship Type="http://schemas.openxmlformats.org/officeDocument/2006/relationships/slide" Target="/ppt/slides/slide3.xml" Id="R1d8c56cfe1af428d" /><Relationship Type="http://schemas.openxmlformats.org/officeDocument/2006/relationships/slide" Target="/ppt/slides/slide4.xml" Id="R0208ac72886842dc" /><Relationship Type="http://schemas.openxmlformats.org/officeDocument/2006/relationships/slide" Target="/ppt/slides/slide5.xml" Id="Ree46ba3c08e5440e" /><Relationship Type="http://schemas.openxmlformats.org/officeDocument/2006/relationships/slide" Target="/ppt/slides/slide6.xml" Id="Rc0a019ba86d9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44615a713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826f81fa4a74" /><Relationship Type="http://schemas.openxmlformats.org/officeDocument/2006/relationships/theme" Target="/ppt/slideMasters/theme/theme1.xml" Id="R9005ffb97ec6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6826f81fa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20f3283c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060af65c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4b915377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85c18d9c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7ec2e1f5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08fb0769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 REGNSKAP SA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