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a3c499721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a0fa965f44157"/>
  </p:sldMasterIdLst>
  <p:sldIdLst>
    <p:sldId xmlns:r="http://schemas.openxmlformats.org/officeDocument/2006/relationships" id="256" r:id="R4cca8a88baed4d83"/>
    <p:sldId xmlns:r="http://schemas.openxmlformats.org/officeDocument/2006/relationships" id="257" r:id="R2cda6a5ba5a543ec"/>
    <p:sldId xmlns:r="http://schemas.openxmlformats.org/officeDocument/2006/relationships" id="258" r:id="R639c6c46818d46a0"/>
    <p:sldId xmlns:r="http://schemas.openxmlformats.org/officeDocument/2006/relationships" id="259" r:id="R35ab68543070474a"/>
    <p:sldId xmlns:r="http://schemas.openxmlformats.org/officeDocument/2006/relationships" id="260" r:id="R3dadb686369f410c"/>
    <p:sldId xmlns:r="http://schemas.openxmlformats.org/officeDocument/2006/relationships" id="261" r:id="R36ae5c8985c2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a0fa965f44157" /><Relationship Type="http://schemas.openxmlformats.org/officeDocument/2006/relationships/slide" Target="/ppt/slides/slide1.xml" Id="R4cca8a88baed4d83" /><Relationship Type="http://schemas.openxmlformats.org/officeDocument/2006/relationships/slide" Target="/ppt/slides/slide2.xml" Id="R2cda6a5ba5a543ec" /><Relationship Type="http://schemas.openxmlformats.org/officeDocument/2006/relationships/slide" Target="/ppt/slides/slide3.xml" Id="R639c6c46818d46a0" /><Relationship Type="http://schemas.openxmlformats.org/officeDocument/2006/relationships/slide" Target="/ppt/slides/slide4.xml" Id="R35ab68543070474a" /><Relationship Type="http://schemas.openxmlformats.org/officeDocument/2006/relationships/slide" Target="/ppt/slides/slide5.xml" Id="R3dadb686369f410c" /><Relationship Type="http://schemas.openxmlformats.org/officeDocument/2006/relationships/slide" Target="/ppt/slides/slide6.xml" Id="R36ae5c8985c2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ee86b773c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8eaa3e8e4443" /><Relationship Type="http://schemas.openxmlformats.org/officeDocument/2006/relationships/theme" Target="/ppt/slideMasters/theme/theme1.xml" Id="Reac18c0d673d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d8eaa3e8e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904ccf4b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34d5bf321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c32ecdfc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1965b355c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fc45122d9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5bca1363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SLIDRE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33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post@slidre-regnskap.no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