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0e2243d3ec43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0a62bed87473f"/>
  </p:sldMasterIdLst>
  <p:sldIdLst>
    <p:sldId xmlns:r="http://schemas.openxmlformats.org/officeDocument/2006/relationships" id="256" r:id="R1f75773e2b76469b"/>
    <p:sldId xmlns:r="http://schemas.openxmlformats.org/officeDocument/2006/relationships" id="257" r:id="R7ae62c5d22704ff9"/>
    <p:sldId xmlns:r="http://schemas.openxmlformats.org/officeDocument/2006/relationships" id="258" r:id="R55c1da43807b49b1"/>
    <p:sldId xmlns:r="http://schemas.openxmlformats.org/officeDocument/2006/relationships" id="259" r:id="R49f283e9d9c94dfd"/>
    <p:sldId xmlns:r="http://schemas.openxmlformats.org/officeDocument/2006/relationships" id="260" r:id="R1fcd2f32cc2c4b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0a62bed87473f" /><Relationship Type="http://schemas.openxmlformats.org/officeDocument/2006/relationships/slide" Target="/ppt/slides/slide1.xml" Id="R1f75773e2b76469b" /><Relationship Type="http://schemas.openxmlformats.org/officeDocument/2006/relationships/slide" Target="/ppt/slides/slide2.xml" Id="R7ae62c5d22704ff9" /><Relationship Type="http://schemas.openxmlformats.org/officeDocument/2006/relationships/slide" Target="/ppt/slides/slide3.xml" Id="R55c1da43807b49b1" /><Relationship Type="http://schemas.openxmlformats.org/officeDocument/2006/relationships/slide" Target="/ppt/slides/slide4.xml" Id="R49f283e9d9c94dfd" /><Relationship Type="http://schemas.openxmlformats.org/officeDocument/2006/relationships/slide" Target="/ppt/slides/slide5.xml" Id="R1fcd2f32cc2c4b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92b2349cf4a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68818307547e7" /><Relationship Type="http://schemas.openxmlformats.org/officeDocument/2006/relationships/theme" Target="/ppt/slideMasters/theme/theme1.xml" Id="Re612fe0c64fa4e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068818307547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f4a1bef2a41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53cd0c5164d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bf06a689d41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da4191b1d4f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0c89af2024d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BERNT SANDSTRØM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BERNT SANDSTRØM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BERNT SANDSTRØM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BERNT SANDSTRØM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BERNT SANDSTRØM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BERNT SANDSTRØM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Kjølholtveien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37 97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970 025 006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BERNT SANDSTRØM</a:t>
            </a:r>
          </a:p>
        </p:txBody>
      </p:sp>
    </p:spTree>
  </p:cSld>
  <p:clrMapOvr>
    <a:masterClrMapping xmlns:a="http://schemas.openxmlformats.org/drawingml/2006/main"/>
  </p:clrMapOvr>
</p:sld>
</file>