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07f529b95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ab9dfce50456e"/>
  </p:sldMasterIdLst>
  <p:sldIdLst>
    <p:sldId xmlns:r="http://schemas.openxmlformats.org/officeDocument/2006/relationships" id="256" r:id="Ra2d9222cdf7a4248"/>
    <p:sldId xmlns:r="http://schemas.openxmlformats.org/officeDocument/2006/relationships" id="257" r:id="Ra979ea90534f4396"/>
    <p:sldId xmlns:r="http://schemas.openxmlformats.org/officeDocument/2006/relationships" id="258" r:id="R67c379b0041345aa"/>
    <p:sldId xmlns:r="http://schemas.openxmlformats.org/officeDocument/2006/relationships" id="259" r:id="R20da1e42e6174dcf"/>
    <p:sldId xmlns:r="http://schemas.openxmlformats.org/officeDocument/2006/relationships" id="260" r:id="Rcd988deb0c044af7"/>
    <p:sldId xmlns:r="http://schemas.openxmlformats.org/officeDocument/2006/relationships" id="261" r:id="R9329c0866d2d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ab9dfce50456e" /><Relationship Type="http://schemas.openxmlformats.org/officeDocument/2006/relationships/slide" Target="/ppt/slides/slide1.xml" Id="Ra2d9222cdf7a4248" /><Relationship Type="http://schemas.openxmlformats.org/officeDocument/2006/relationships/slide" Target="/ppt/slides/slide2.xml" Id="Ra979ea90534f4396" /><Relationship Type="http://schemas.openxmlformats.org/officeDocument/2006/relationships/slide" Target="/ppt/slides/slide3.xml" Id="R67c379b0041345aa" /><Relationship Type="http://schemas.openxmlformats.org/officeDocument/2006/relationships/slide" Target="/ppt/slides/slide4.xml" Id="R20da1e42e6174dcf" /><Relationship Type="http://schemas.openxmlformats.org/officeDocument/2006/relationships/slide" Target="/ppt/slides/slide5.xml" Id="Rcd988deb0c044af7" /><Relationship Type="http://schemas.openxmlformats.org/officeDocument/2006/relationships/slide" Target="/ppt/slides/slide6.xml" Id="R9329c0866d2d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c0a8b330e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3049e32584cc4" /><Relationship Type="http://schemas.openxmlformats.org/officeDocument/2006/relationships/theme" Target="/ppt/slideMasters/theme/theme1.xml" Id="R1e34dc66a1df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13049e32584c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ab98329d4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1760ffee14e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4490c4be34e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62310bef2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07534c81b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aff6203d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