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0a02223262141a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3e9ca149d724ce5"/>
  </p:sldMasterIdLst>
  <p:sldIdLst>
    <p:sldId xmlns:r="http://schemas.openxmlformats.org/officeDocument/2006/relationships" id="256" r:id="Rdcb0b945a84a4975"/>
    <p:sldId xmlns:r="http://schemas.openxmlformats.org/officeDocument/2006/relationships" id="257" r:id="R00d0c9bd327146d5"/>
    <p:sldId xmlns:r="http://schemas.openxmlformats.org/officeDocument/2006/relationships" id="258" r:id="R76f1fcd0dd7c46e2"/>
    <p:sldId xmlns:r="http://schemas.openxmlformats.org/officeDocument/2006/relationships" id="259" r:id="R6587fe74e69a473a"/>
    <p:sldId xmlns:r="http://schemas.openxmlformats.org/officeDocument/2006/relationships" id="260" r:id="Rb153b0c05e6a4749"/>
    <p:sldId xmlns:r="http://schemas.openxmlformats.org/officeDocument/2006/relationships" id="261" r:id="R0ce1af8f460e44d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3e9ca149d724ce5" /><Relationship Type="http://schemas.openxmlformats.org/officeDocument/2006/relationships/slide" Target="/ppt/slides/slide1.xml" Id="Rdcb0b945a84a4975" /><Relationship Type="http://schemas.openxmlformats.org/officeDocument/2006/relationships/slide" Target="/ppt/slides/slide2.xml" Id="R00d0c9bd327146d5" /><Relationship Type="http://schemas.openxmlformats.org/officeDocument/2006/relationships/slide" Target="/ppt/slides/slide3.xml" Id="R76f1fcd0dd7c46e2" /><Relationship Type="http://schemas.openxmlformats.org/officeDocument/2006/relationships/slide" Target="/ppt/slides/slide4.xml" Id="R6587fe74e69a473a" /><Relationship Type="http://schemas.openxmlformats.org/officeDocument/2006/relationships/slide" Target="/ppt/slides/slide5.xml" Id="Rb153b0c05e6a4749" /><Relationship Type="http://schemas.openxmlformats.org/officeDocument/2006/relationships/slide" Target="/ppt/slides/slide6.xml" Id="R0ce1af8f460e44d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9f5911a5ddb4b4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f92961c60d4807" /><Relationship Type="http://schemas.openxmlformats.org/officeDocument/2006/relationships/theme" Target="/ppt/slideMasters/theme/theme1.xml" Id="R2787f16b19a44d6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5f92961c60d480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88cfe33326407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130f4451ed48d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eb911125e3452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4bb2d03fa64f8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a398750456415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6191269a684c0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OSLO KFUM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 KFUM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OSLO KFUM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 KFUM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 KFUM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 KFUM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2019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325 800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−1 949 718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−1 515 331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13 939 846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13 945 615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 KFUM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Ekebergveien 109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1178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29 14 97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970 013 628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 KFUM</a:t>
            </a:r>
          </a:p>
        </p:txBody>
      </p:sp>
    </p:spTree>
  </p:cSld>
  <p:clrMapOvr>
    <a:masterClrMapping xmlns:a="http://schemas.openxmlformats.org/drawingml/2006/main"/>
  </p:clrMapOvr>
</p:sld>
</file>