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1e07f504644c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433e9480ef478c"/>
  </p:sldMasterIdLst>
  <p:sldIdLst>
    <p:sldId xmlns:r="http://schemas.openxmlformats.org/officeDocument/2006/relationships" id="256" r:id="Rbc94d9344c0144c7"/>
    <p:sldId xmlns:r="http://schemas.openxmlformats.org/officeDocument/2006/relationships" id="257" r:id="R0bb5a270f32e43aa"/>
    <p:sldId xmlns:r="http://schemas.openxmlformats.org/officeDocument/2006/relationships" id="258" r:id="Rf5fea45f590e48da"/>
    <p:sldId xmlns:r="http://schemas.openxmlformats.org/officeDocument/2006/relationships" id="259" r:id="Rae8c889f72504d86"/>
    <p:sldId xmlns:r="http://schemas.openxmlformats.org/officeDocument/2006/relationships" id="260" r:id="R716a95a182ab41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433e9480ef478c" /><Relationship Type="http://schemas.openxmlformats.org/officeDocument/2006/relationships/slide" Target="/ppt/slides/slide1.xml" Id="Rbc94d9344c0144c7" /><Relationship Type="http://schemas.openxmlformats.org/officeDocument/2006/relationships/slide" Target="/ppt/slides/slide2.xml" Id="R0bb5a270f32e43aa" /><Relationship Type="http://schemas.openxmlformats.org/officeDocument/2006/relationships/slide" Target="/ppt/slides/slide3.xml" Id="Rf5fea45f590e48da" /><Relationship Type="http://schemas.openxmlformats.org/officeDocument/2006/relationships/slide" Target="/ppt/slides/slide4.xml" Id="Rae8c889f72504d86" /><Relationship Type="http://schemas.openxmlformats.org/officeDocument/2006/relationships/slide" Target="/ppt/slides/slide5.xml" Id="R716a95a182ab41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3a26a43e68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f52ea5044420f" /><Relationship Type="http://schemas.openxmlformats.org/officeDocument/2006/relationships/theme" Target="/ppt/slideMasters/theme/theme1.xml" Id="R01785fabed0340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cf52ea504442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fbe2e3d894e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41fe3831d8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3caa0af3e4d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bec21636b49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8e17ea04244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DEGVOLD BYGG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DEGVOLD BYGG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DEGVOLD BYGG ANS ble etablert [år] og holder til i Skreia.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DEGVOLD BYGG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DEGVOLD BYGG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DEGVOLD BYGG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Kronborgsæterlinna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2848 Skreia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66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969 976 110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DEGVOLD BYGG ANS</a:t>
            </a:r>
          </a:p>
        </p:txBody>
      </p:sp>
    </p:spTree>
  </p:cSld>
  <p:clrMapOvr>
    <a:masterClrMapping xmlns:a="http://schemas.openxmlformats.org/drawingml/2006/main"/>
  </p:clrMapOvr>
</p:sld>
</file>