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a70fd93df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5dc15a54848a8"/>
  </p:sldMasterIdLst>
  <p:sldIdLst>
    <p:sldId xmlns:r="http://schemas.openxmlformats.org/officeDocument/2006/relationships" id="256" r:id="R9174273d9d154509"/>
    <p:sldId xmlns:r="http://schemas.openxmlformats.org/officeDocument/2006/relationships" id="257" r:id="Rbced5fb7ad524b10"/>
    <p:sldId xmlns:r="http://schemas.openxmlformats.org/officeDocument/2006/relationships" id="258" r:id="R54a2fff63ffa48d1"/>
    <p:sldId xmlns:r="http://schemas.openxmlformats.org/officeDocument/2006/relationships" id="259" r:id="R5811a01ea93c4def"/>
    <p:sldId xmlns:r="http://schemas.openxmlformats.org/officeDocument/2006/relationships" id="260" r:id="R8d99a1c1cb71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5dc15a54848a8" /><Relationship Type="http://schemas.openxmlformats.org/officeDocument/2006/relationships/slide" Target="/ppt/slides/slide1.xml" Id="R9174273d9d154509" /><Relationship Type="http://schemas.openxmlformats.org/officeDocument/2006/relationships/slide" Target="/ppt/slides/slide2.xml" Id="Rbced5fb7ad524b10" /><Relationship Type="http://schemas.openxmlformats.org/officeDocument/2006/relationships/slide" Target="/ppt/slides/slide3.xml" Id="R54a2fff63ffa48d1" /><Relationship Type="http://schemas.openxmlformats.org/officeDocument/2006/relationships/slide" Target="/ppt/slides/slide4.xml" Id="R5811a01ea93c4def" /><Relationship Type="http://schemas.openxmlformats.org/officeDocument/2006/relationships/slide" Target="/ppt/slides/slide5.xml" Id="R8d99a1c1cb71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14ef2a125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16235af154580" /><Relationship Type="http://schemas.openxmlformats.org/officeDocument/2006/relationships/theme" Target="/ppt/slideMasters/theme/theme1.xml" Id="Re1a781530b04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16235af15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9f0f5f97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5e1e5b6a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9fcdc461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d2ece0ed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322d6c66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BRATTÅSEN DIESEL OG BEREDSKAPSLAGER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BRATTÅSEN DIESEL OG BEREDSKAPSLAGER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Ole Smedås, Midtre Dalsbygdveien 659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969 968 924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