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e3a24157f44a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35510432e49af"/>
  </p:sldMasterIdLst>
  <p:sldIdLst>
    <p:sldId xmlns:r="http://schemas.openxmlformats.org/officeDocument/2006/relationships" id="256" r:id="Rd12b606460bb4a2c"/>
    <p:sldId xmlns:r="http://schemas.openxmlformats.org/officeDocument/2006/relationships" id="257" r:id="R8acebae13c3c48db"/>
    <p:sldId xmlns:r="http://schemas.openxmlformats.org/officeDocument/2006/relationships" id="258" r:id="Rbfd0326d3b30437f"/>
    <p:sldId xmlns:r="http://schemas.openxmlformats.org/officeDocument/2006/relationships" id="259" r:id="R181b9ab7a86d416f"/>
    <p:sldId xmlns:r="http://schemas.openxmlformats.org/officeDocument/2006/relationships" id="260" r:id="R696a051633c94bc0"/>
    <p:sldId xmlns:r="http://schemas.openxmlformats.org/officeDocument/2006/relationships" id="261" r:id="R51186425059142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35510432e49af" /><Relationship Type="http://schemas.openxmlformats.org/officeDocument/2006/relationships/slide" Target="/ppt/slides/slide1.xml" Id="Rd12b606460bb4a2c" /><Relationship Type="http://schemas.openxmlformats.org/officeDocument/2006/relationships/slide" Target="/ppt/slides/slide2.xml" Id="R8acebae13c3c48db" /><Relationship Type="http://schemas.openxmlformats.org/officeDocument/2006/relationships/slide" Target="/ppt/slides/slide3.xml" Id="Rbfd0326d3b30437f" /><Relationship Type="http://schemas.openxmlformats.org/officeDocument/2006/relationships/slide" Target="/ppt/slides/slide4.xml" Id="R181b9ab7a86d416f" /><Relationship Type="http://schemas.openxmlformats.org/officeDocument/2006/relationships/slide" Target="/ppt/slides/slide5.xml" Id="R696a051633c94bc0" /><Relationship Type="http://schemas.openxmlformats.org/officeDocument/2006/relationships/slide" Target="/ppt/slides/slide6.xml" Id="R51186425059142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381454c8147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3acd0f25849a5" /><Relationship Type="http://schemas.openxmlformats.org/officeDocument/2006/relationships/theme" Target="/ppt/slideMasters/theme/theme1.xml" Id="R20bd7cf6a0f842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3acd0f258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aafcaf24447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b2776dc2c46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fdd40eaaf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0e82ada9945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7d93c9864f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1be9db6f7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SALTSTUTLIA SAMDRIFTSKOG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SALTSTUTLIA SAMDRIFTSKOG DA ble etablert [år] og holder til i Aust-torpa.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1 003 037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Sveum, Djupbekkvegen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2881 Aust-torpa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969 763 575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