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ebc419a41f40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3ea564fe424097"/>
  </p:sldMasterIdLst>
  <p:sldIdLst>
    <p:sldId xmlns:r="http://schemas.openxmlformats.org/officeDocument/2006/relationships" id="256" r:id="Rb0c74510fc9648d7"/>
    <p:sldId xmlns:r="http://schemas.openxmlformats.org/officeDocument/2006/relationships" id="257" r:id="R7165c2c047fd48ba"/>
    <p:sldId xmlns:r="http://schemas.openxmlformats.org/officeDocument/2006/relationships" id="258" r:id="R1b02cdb14b4e450a"/>
    <p:sldId xmlns:r="http://schemas.openxmlformats.org/officeDocument/2006/relationships" id="259" r:id="Re77d45cf03274c48"/>
    <p:sldId xmlns:r="http://schemas.openxmlformats.org/officeDocument/2006/relationships" id="260" r:id="Ra3cab3f7d82b48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3ea564fe424097" /><Relationship Type="http://schemas.openxmlformats.org/officeDocument/2006/relationships/slide" Target="/ppt/slides/slide1.xml" Id="Rb0c74510fc9648d7" /><Relationship Type="http://schemas.openxmlformats.org/officeDocument/2006/relationships/slide" Target="/ppt/slides/slide2.xml" Id="R7165c2c047fd48ba" /><Relationship Type="http://schemas.openxmlformats.org/officeDocument/2006/relationships/slide" Target="/ppt/slides/slide3.xml" Id="R1b02cdb14b4e450a" /><Relationship Type="http://schemas.openxmlformats.org/officeDocument/2006/relationships/slide" Target="/ppt/slides/slide4.xml" Id="Re77d45cf03274c48" /><Relationship Type="http://schemas.openxmlformats.org/officeDocument/2006/relationships/slide" Target="/ppt/slides/slide5.xml" Id="Ra3cab3f7d82b48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ec20725cf344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4095c722841c9" /><Relationship Type="http://schemas.openxmlformats.org/officeDocument/2006/relationships/theme" Target="/ppt/slideMasters/theme/theme1.xml" Id="R90fbb5d948b24c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54095c722841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ffac0b6164d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b666b1db14a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94264f5124e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96034ea8f41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c21c15a0047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DYBWAD IVAR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DYBWAD IVAR R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7507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80 65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i-rodyb@online.no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969 607 913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