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9442f462544e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bbc1f17db64e7a"/>
  </p:sldMasterIdLst>
  <p:sldIdLst>
    <p:sldId xmlns:r="http://schemas.openxmlformats.org/officeDocument/2006/relationships" id="256" r:id="R37b1526464a441b1"/>
    <p:sldId xmlns:r="http://schemas.openxmlformats.org/officeDocument/2006/relationships" id="257" r:id="R37dfbaed46974251"/>
    <p:sldId xmlns:r="http://schemas.openxmlformats.org/officeDocument/2006/relationships" id="258" r:id="R770a791045fa4c51"/>
    <p:sldId xmlns:r="http://schemas.openxmlformats.org/officeDocument/2006/relationships" id="259" r:id="R47985fa381854921"/>
    <p:sldId xmlns:r="http://schemas.openxmlformats.org/officeDocument/2006/relationships" id="260" r:id="R005eae71f79a4f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bbc1f17db64e7a" /><Relationship Type="http://schemas.openxmlformats.org/officeDocument/2006/relationships/slide" Target="/ppt/slides/slide1.xml" Id="R37b1526464a441b1" /><Relationship Type="http://schemas.openxmlformats.org/officeDocument/2006/relationships/slide" Target="/ppt/slides/slide2.xml" Id="R37dfbaed46974251" /><Relationship Type="http://schemas.openxmlformats.org/officeDocument/2006/relationships/slide" Target="/ppt/slides/slide3.xml" Id="R770a791045fa4c51" /><Relationship Type="http://schemas.openxmlformats.org/officeDocument/2006/relationships/slide" Target="/ppt/slides/slide4.xml" Id="R47985fa381854921" /><Relationship Type="http://schemas.openxmlformats.org/officeDocument/2006/relationships/slide" Target="/ppt/slides/slide5.xml" Id="R005eae71f79a4f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5a9402e00741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cbfc6b26a4feb" /><Relationship Type="http://schemas.openxmlformats.org/officeDocument/2006/relationships/theme" Target="/ppt/slideMasters/theme/theme1.xml" Id="Rd3233fbe30cb48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7cbfc6b26a4f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1fc468a0c45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b5e31f504b4f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fa8d8b96f4e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186b032eb46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c8f524c4a49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FOSS SVEN KJETIL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 SVEN KJETIL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FOSS SVEN KJETIL ble etablert [år] og holder til i Bjelland.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 SVEN KJETIL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 SVEN KJETIL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 SVEN KJETIL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Lunnan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4536 Bjelland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969 095 939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 SVEN KJETIL</a:t>
            </a:r>
          </a:p>
        </p:txBody>
      </p:sp>
    </p:spTree>
  </p:cSld>
  <p:clrMapOvr>
    <a:masterClrMapping xmlns:a="http://schemas.openxmlformats.org/drawingml/2006/main"/>
  </p:clrMapOvr>
</p:sld>
</file>