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97ae0c5a0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e7560ad0b64da4"/>
  </p:sldMasterIdLst>
  <p:sldIdLst>
    <p:sldId xmlns:r="http://schemas.openxmlformats.org/officeDocument/2006/relationships" id="256" r:id="Rdb610226d4694473"/>
    <p:sldId xmlns:r="http://schemas.openxmlformats.org/officeDocument/2006/relationships" id="257" r:id="Rad4df9c26858407d"/>
    <p:sldId xmlns:r="http://schemas.openxmlformats.org/officeDocument/2006/relationships" id="258" r:id="R8946a8bfc49841b7"/>
    <p:sldId xmlns:r="http://schemas.openxmlformats.org/officeDocument/2006/relationships" id="259" r:id="R7cfbebed18f24723"/>
    <p:sldId xmlns:r="http://schemas.openxmlformats.org/officeDocument/2006/relationships" id="260" r:id="R755033ee910848d7"/>
    <p:sldId xmlns:r="http://schemas.openxmlformats.org/officeDocument/2006/relationships" id="261" r:id="R32566d564d4a4d82"/>
    <p:sldId xmlns:r="http://schemas.openxmlformats.org/officeDocument/2006/relationships" id="262" r:id="R32e896ab095c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7560ad0b64da4" /><Relationship Type="http://schemas.openxmlformats.org/officeDocument/2006/relationships/slide" Target="/ppt/slides/slide1.xml" Id="Rdb610226d4694473" /><Relationship Type="http://schemas.openxmlformats.org/officeDocument/2006/relationships/slide" Target="/ppt/slides/slide2.xml" Id="Rad4df9c26858407d" /><Relationship Type="http://schemas.openxmlformats.org/officeDocument/2006/relationships/slide" Target="/ppt/slides/slide3.xml" Id="R8946a8bfc49841b7" /><Relationship Type="http://schemas.openxmlformats.org/officeDocument/2006/relationships/slide" Target="/ppt/slides/slide4.xml" Id="R7cfbebed18f24723" /><Relationship Type="http://schemas.openxmlformats.org/officeDocument/2006/relationships/slide" Target="/ppt/slides/slide5.xml" Id="R755033ee910848d7" /><Relationship Type="http://schemas.openxmlformats.org/officeDocument/2006/relationships/slide" Target="/ppt/slides/slide6.xml" Id="R32566d564d4a4d82" /><Relationship Type="http://schemas.openxmlformats.org/officeDocument/2006/relationships/slide" Target="/ppt/slides/slide7.xml" Id="R32e896ab095c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9a90c03f3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02a27ea84428" /><Relationship Type="http://schemas.openxmlformats.org/officeDocument/2006/relationships/theme" Target="/ppt/slideMasters/theme/theme1.xml" Id="R257f6001735e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702a27ea8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a2d36f471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cae9d9e745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feecf395c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bbe6510a14d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7ded76bc6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9feff6021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9c7c12f46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EIDESVIK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EIDESVIK &amp; SØNNER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−1 774 627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45 058 874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66 970 740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968 956 957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