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7538529f4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abd0b763b4b61"/>
  </p:sldMasterIdLst>
  <p:sldIdLst>
    <p:sldId xmlns:r="http://schemas.openxmlformats.org/officeDocument/2006/relationships" id="256" r:id="R53d3d4beef194647"/>
    <p:sldId xmlns:r="http://schemas.openxmlformats.org/officeDocument/2006/relationships" id="257" r:id="Rbb3ee6ff4dbe494c"/>
    <p:sldId xmlns:r="http://schemas.openxmlformats.org/officeDocument/2006/relationships" id="258" r:id="R8695bfe2b0794ea6"/>
    <p:sldId xmlns:r="http://schemas.openxmlformats.org/officeDocument/2006/relationships" id="259" r:id="R676c9e05107a46a5"/>
    <p:sldId xmlns:r="http://schemas.openxmlformats.org/officeDocument/2006/relationships" id="260" r:id="Rf65657a1528142c4"/>
    <p:sldId xmlns:r="http://schemas.openxmlformats.org/officeDocument/2006/relationships" id="261" r:id="Rd9a3ee3a3a8d4b3b"/>
    <p:sldId xmlns:r="http://schemas.openxmlformats.org/officeDocument/2006/relationships" id="262" r:id="Re1a27c29901f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abd0b763b4b61" /><Relationship Type="http://schemas.openxmlformats.org/officeDocument/2006/relationships/slide" Target="/ppt/slides/slide1.xml" Id="R53d3d4beef194647" /><Relationship Type="http://schemas.openxmlformats.org/officeDocument/2006/relationships/slide" Target="/ppt/slides/slide2.xml" Id="Rbb3ee6ff4dbe494c" /><Relationship Type="http://schemas.openxmlformats.org/officeDocument/2006/relationships/slide" Target="/ppt/slides/slide3.xml" Id="R8695bfe2b0794ea6" /><Relationship Type="http://schemas.openxmlformats.org/officeDocument/2006/relationships/slide" Target="/ppt/slides/slide4.xml" Id="R676c9e05107a46a5" /><Relationship Type="http://schemas.openxmlformats.org/officeDocument/2006/relationships/slide" Target="/ppt/slides/slide5.xml" Id="Rf65657a1528142c4" /><Relationship Type="http://schemas.openxmlformats.org/officeDocument/2006/relationships/slide" Target="/ppt/slides/slide6.xml" Id="Rd9a3ee3a3a8d4b3b" /><Relationship Type="http://schemas.openxmlformats.org/officeDocument/2006/relationships/slide" Target="/ppt/slides/slide7.xml" Id="Re1a27c29901f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b03d52155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eb4b256ca43b8" /><Relationship Type="http://schemas.openxmlformats.org/officeDocument/2006/relationships/theme" Target="/ppt/slideMasters/theme/theme1.xml" Id="Rdd992d67469f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eb4b256ca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cb3ef67da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255ec3dcf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292a5641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f7ed9693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53cda6bd4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968d552c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21fa5be03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