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a1d4bb334d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9765b654af4b80"/>
  </p:sldMasterIdLst>
  <p:sldIdLst>
    <p:sldId xmlns:r="http://schemas.openxmlformats.org/officeDocument/2006/relationships" id="256" r:id="Rb36da709f81a4915"/>
    <p:sldId xmlns:r="http://schemas.openxmlformats.org/officeDocument/2006/relationships" id="257" r:id="Ref04284554e2437f"/>
    <p:sldId xmlns:r="http://schemas.openxmlformats.org/officeDocument/2006/relationships" id="258" r:id="R9ab3447833c64cd2"/>
    <p:sldId xmlns:r="http://schemas.openxmlformats.org/officeDocument/2006/relationships" id="259" r:id="Ra5e37a8db58d44f7"/>
    <p:sldId xmlns:r="http://schemas.openxmlformats.org/officeDocument/2006/relationships" id="260" r:id="R1d8a1ca3159e4802"/>
    <p:sldId xmlns:r="http://schemas.openxmlformats.org/officeDocument/2006/relationships" id="261" r:id="R991b1e740d2549d0"/>
    <p:sldId xmlns:r="http://schemas.openxmlformats.org/officeDocument/2006/relationships" id="262" r:id="R53bbff1987ee48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765b654af4b80" /><Relationship Type="http://schemas.openxmlformats.org/officeDocument/2006/relationships/slide" Target="/ppt/slides/slide1.xml" Id="Rb36da709f81a4915" /><Relationship Type="http://schemas.openxmlformats.org/officeDocument/2006/relationships/slide" Target="/ppt/slides/slide2.xml" Id="Ref04284554e2437f" /><Relationship Type="http://schemas.openxmlformats.org/officeDocument/2006/relationships/slide" Target="/ppt/slides/slide3.xml" Id="R9ab3447833c64cd2" /><Relationship Type="http://schemas.openxmlformats.org/officeDocument/2006/relationships/slide" Target="/ppt/slides/slide4.xml" Id="Ra5e37a8db58d44f7" /><Relationship Type="http://schemas.openxmlformats.org/officeDocument/2006/relationships/slide" Target="/ppt/slides/slide5.xml" Id="R1d8a1ca3159e4802" /><Relationship Type="http://schemas.openxmlformats.org/officeDocument/2006/relationships/slide" Target="/ppt/slides/slide6.xml" Id="R991b1e740d2549d0" /><Relationship Type="http://schemas.openxmlformats.org/officeDocument/2006/relationships/slide" Target="/ppt/slides/slide7.xml" Id="R53bbff1987ee48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25d6e118942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6b356b728452e" /><Relationship Type="http://schemas.openxmlformats.org/officeDocument/2006/relationships/theme" Target="/ppt/slideMasters/theme/theme1.xml" Id="R8866f2998e8d47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c6b356b728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ffc2f097b4e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5f9388b22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3b8bba46548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59f62455146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66947851849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0953eb1934e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6433ee1e9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NORDHAUG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8 082 827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47 464 523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52 868 108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968 849 891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