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44620c4d24c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60e1bae8b34501"/>
  </p:sldMasterIdLst>
  <p:sldIdLst>
    <p:sldId xmlns:r="http://schemas.openxmlformats.org/officeDocument/2006/relationships" id="256" r:id="Rdd643f7113fe4031"/>
    <p:sldId xmlns:r="http://schemas.openxmlformats.org/officeDocument/2006/relationships" id="257" r:id="R0443407fc74b4ee1"/>
    <p:sldId xmlns:r="http://schemas.openxmlformats.org/officeDocument/2006/relationships" id="258" r:id="R4ea8b6c4fa2d49cb"/>
    <p:sldId xmlns:r="http://schemas.openxmlformats.org/officeDocument/2006/relationships" id="259" r:id="R5c75f7bc42114876"/>
    <p:sldId xmlns:r="http://schemas.openxmlformats.org/officeDocument/2006/relationships" id="260" r:id="R867081dc09514647"/>
    <p:sldId xmlns:r="http://schemas.openxmlformats.org/officeDocument/2006/relationships" id="261" r:id="R0db516510b74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0e1bae8b34501" /><Relationship Type="http://schemas.openxmlformats.org/officeDocument/2006/relationships/slide" Target="/ppt/slides/slide1.xml" Id="Rdd643f7113fe4031" /><Relationship Type="http://schemas.openxmlformats.org/officeDocument/2006/relationships/slide" Target="/ppt/slides/slide2.xml" Id="R0443407fc74b4ee1" /><Relationship Type="http://schemas.openxmlformats.org/officeDocument/2006/relationships/slide" Target="/ppt/slides/slide3.xml" Id="R4ea8b6c4fa2d49cb" /><Relationship Type="http://schemas.openxmlformats.org/officeDocument/2006/relationships/slide" Target="/ppt/slides/slide4.xml" Id="R5c75f7bc42114876" /><Relationship Type="http://schemas.openxmlformats.org/officeDocument/2006/relationships/slide" Target="/ppt/slides/slide5.xml" Id="R867081dc09514647" /><Relationship Type="http://schemas.openxmlformats.org/officeDocument/2006/relationships/slide" Target="/ppt/slides/slide6.xml" Id="R0db516510b74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6a94bf9ce40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a01b09e844674" /><Relationship Type="http://schemas.openxmlformats.org/officeDocument/2006/relationships/theme" Target="/ppt/slideMasters/theme/theme1.xml" Id="R123cbd44e28d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a01b09e84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ddc3cce94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258f2d40d4b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64788392b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f443a65d348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afd850ca46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46984050e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968 849 891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NORDHAUG INVEST AS</a:t>
            </a:r>
          </a:p>
        </p:txBody>
      </p:sp>
    </p:spTree>
  </p:cSld>
  <p:clrMapOvr>
    <a:masterClrMapping xmlns:a="http://schemas.openxmlformats.org/drawingml/2006/main"/>
  </p:clrMapOvr>
</p:sld>
</file>