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0abbc0b1964e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813736b20b4fea"/>
  </p:sldMasterIdLst>
  <p:sldIdLst>
    <p:sldId xmlns:r="http://schemas.openxmlformats.org/officeDocument/2006/relationships" id="256" r:id="Rda698bf87fd54dea"/>
    <p:sldId xmlns:r="http://schemas.openxmlformats.org/officeDocument/2006/relationships" id="257" r:id="Rec0575a9a7ec4fd0"/>
    <p:sldId xmlns:r="http://schemas.openxmlformats.org/officeDocument/2006/relationships" id="258" r:id="Ra20aca22b40f4594"/>
    <p:sldId xmlns:r="http://schemas.openxmlformats.org/officeDocument/2006/relationships" id="259" r:id="Rbc4e3bd732334ca1"/>
    <p:sldId xmlns:r="http://schemas.openxmlformats.org/officeDocument/2006/relationships" id="260" r:id="R7c3e6334c1cf49b3"/>
    <p:sldId xmlns:r="http://schemas.openxmlformats.org/officeDocument/2006/relationships" id="261" r:id="R97fe165972074a30"/>
    <p:sldId xmlns:r="http://schemas.openxmlformats.org/officeDocument/2006/relationships" id="262" r:id="R1193ba5917d244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813736b20b4fea" /><Relationship Type="http://schemas.openxmlformats.org/officeDocument/2006/relationships/slide" Target="/ppt/slides/slide1.xml" Id="Rda698bf87fd54dea" /><Relationship Type="http://schemas.openxmlformats.org/officeDocument/2006/relationships/slide" Target="/ppt/slides/slide2.xml" Id="Rec0575a9a7ec4fd0" /><Relationship Type="http://schemas.openxmlformats.org/officeDocument/2006/relationships/slide" Target="/ppt/slides/slide3.xml" Id="Ra20aca22b40f4594" /><Relationship Type="http://schemas.openxmlformats.org/officeDocument/2006/relationships/slide" Target="/ppt/slides/slide4.xml" Id="Rbc4e3bd732334ca1" /><Relationship Type="http://schemas.openxmlformats.org/officeDocument/2006/relationships/slide" Target="/ppt/slides/slide5.xml" Id="R7c3e6334c1cf49b3" /><Relationship Type="http://schemas.openxmlformats.org/officeDocument/2006/relationships/slide" Target="/ppt/slides/slide6.xml" Id="R97fe165972074a30" /><Relationship Type="http://schemas.openxmlformats.org/officeDocument/2006/relationships/slide" Target="/ppt/slides/slide7.xml" Id="R1193ba5917d244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79e4637b8f43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2ba1ec1394a53" /><Relationship Type="http://schemas.openxmlformats.org/officeDocument/2006/relationships/theme" Target="/ppt/slideMasters/theme/theme1.xml" Id="Rbf91a0c1a41a49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b2ba1ec1394a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6e7da810b44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3b186219649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fc789a99443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d73bd926740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a7141f86949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377559f614c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811d1056a49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GUDBRANDSDAL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GUDBRANDSDAL RÅDGIVNING AS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1 900 009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1 899 971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1 900 007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5 064 819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5 086 470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STAMOEN TOM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Hesteskoen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29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tom@stamoen.no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968 795 929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RÅDGIVNING AS</a:t>
            </a:r>
          </a:p>
        </p:txBody>
      </p:sp>
    </p:spTree>
  </p:cSld>
  <p:clrMapOvr>
    <a:masterClrMapping xmlns:a="http://schemas.openxmlformats.org/drawingml/2006/main"/>
  </p:clrMapOvr>
</p:sld>
</file>